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6"/>
  </p:notesMasterIdLst>
  <p:sldIdLst>
    <p:sldId id="400" r:id="rId2"/>
    <p:sldId id="391" r:id="rId3"/>
    <p:sldId id="437" r:id="rId4"/>
    <p:sldId id="425" r:id="rId5"/>
    <p:sldId id="426" r:id="rId6"/>
    <p:sldId id="429" r:id="rId7"/>
    <p:sldId id="428" r:id="rId8"/>
    <p:sldId id="438" r:id="rId9"/>
    <p:sldId id="439" r:id="rId10"/>
    <p:sldId id="260" r:id="rId11"/>
    <p:sldId id="440" r:id="rId12"/>
    <p:sldId id="441" r:id="rId13"/>
    <p:sldId id="389" r:id="rId14"/>
    <p:sldId id="436" r:id="rId15"/>
  </p:sldIdLst>
  <p:sldSz cx="9144000" cy="5143500" type="screen16x9"/>
  <p:notesSz cx="6858000" cy="9144000"/>
  <p:embeddedFontLst>
    <p:embeddedFont>
      <p:font typeface="Roboto Black" panose="020B0604020202020204" charset="0"/>
      <p:bold r:id="rId17"/>
      <p:boldItalic r:id="rId18"/>
    </p:embeddedFont>
    <p:embeddedFont>
      <p:font typeface="Fira Sans Condensed ExtraBold" panose="020B0604020202020204" charset="0"/>
      <p:bold r:id="rId19"/>
      <p:boldItalic r:id="rId20"/>
    </p:embeddedFont>
    <p:embeddedFont>
      <p:font typeface="Cambria Math" panose="02040503050406030204" pitchFamily="18" charset="0"/>
      <p:regular r:id="rId21"/>
    </p:embeddedFont>
    <p:embeddedFont>
      <p:font typeface="Bahnschrift" panose="020B0502040204020203" pitchFamily="34" charset="0"/>
      <p:regular r:id="rId22"/>
      <p:bold r:id="rId23"/>
    </p:embeddedFont>
    <p:embeddedFont>
      <p:font typeface="Fira Sans Condensed"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
      <p:font typeface="Algerian" panose="020B0604020202020204" charset="0"/>
      <p:regular r:id="rId32"/>
    </p:embeddedFont>
    <p:embeddedFont>
      <p:font typeface="Cambria" panose="02040503050406030204" pitchFamily="18" charset="0"/>
      <p:regular r:id="rId33"/>
      <p:bold r:id="rId34"/>
      <p:italic r:id="rId35"/>
      <p:boldItalic r:id="rId36"/>
    </p:embeddedFont>
    <p:embeddedFont>
      <p:font typeface="Fredoka On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esh de villiers" initials="rv" lastIdx="1" clrIdx="0">
    <p:extLst>
      <p:ext uri="{19B8F6BF-5375-455C-9EA6-DF929625EA0E}">
        <p15:presenceInfo xmlns:p15="http://schemas.microsoft.com/office/powerpoint/2012/main" userId="0bde652fbc22c9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DA36"/>
    <a:srgbClr val="E89E18"/>
    <a:srgbClr val="2ECC4C"/>
    <a:srgbClr val="669900"/>
    <a:srgbClr val="FFFF8F"/>
    <a:srgbClr val="DAC2EC"/>
    <a:srgbClr val="FFECAF"/>
    <a:srgbClr val="FFB9B9"/>
    <a:srgbClr val="D8EEC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41AE4-29CA-49B4-99A8-09D1E0EC09DD}">
  <a:tblStyle styleId="{B4E41AE4-29CA-49B4-99A8-09D1E0EC0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61" d="100"/>
          <a:sy n="161" d="100"/>
        </p:scale>
        <p:origin x="1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ceba84788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8ecf1f1e99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8ecf1f1e9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046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9653453a32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9653453a32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99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ceba8478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ceba8478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right text">
  <p:cSld name="Title and right text">
    <p:spTree>
      <p:nvGrpSpPr>
        <p:cNvPr id="1" name="Shape 516"/>
        <p:cNvGrpSpPr/>
        <p:nvPr/>
      </p:nvGrpSpPr>
      <p:grpSpPr>
        <a:xfrm>
          <a:off x="0" y="0"/>
          <a:ext cx="0" cy="0"/>
          <a:chOff x="0" y="0"/>
          <a:chExt cx="0" cy="0"/>
        </a:xfrm>
      </p:grpSpPr>
      <p:sp>
        <p:nvSpPr>
          <p:cNvPr id="517" name="Google Shape;517;p36"/>
          <p:cNvSpPr/>
          <p:nvPr/>
        </p:nvSpPr>
        <p:spPr>
          <a:xfrm rot="277656">
            <a:off x="4631142" y="-45752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txBox="1">
            <a:spLocks noGrp="1"/>
          </p:cNvSpPr>
          <p:nvPr>
            <p:ph type="title"/>
          </p:nvPr>
        </p:nvSpPr>
        <p:spPr>
          <a:xfrm>
            <a:off x="5061850" y="1584300"/>
            <a:ext cx="33963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 name="Google Shape;519;p36"/>
          <p:cNvSpPr txBox="1">
            <a:spLocks noGrp="1"/>
          </p:cNvSpPr>
          <p:nvPr>
            <p:ph type="subTitle" idx="1"/>
          </p:nvPr>
        </p:nvSpPr>
        <p:spPr>
          <a:xfrm>
            <a:off x="5061850" y="2313875"/>
            <a:ext cx="29049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99052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202875" y="1025725"/>
            <a:ext cx="6738300" cy="13596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800"/>
              <a:buNone/>
              <a:defRPr sz="2600">
                <a:solidFill>
                  <a:schemeClr val="accent3"/>
                </a:solidFill>
                <a:latin typeface="Fredoka One"/>
                <a:ea typeface="Fredoka One"/>
                <a:cs typeface="Fredoka One"/>
                <a:sym typeface="Fredoka One"/>
              </a:defRPr>
            </a:lvl1pPr>
          </a:lstStyle>
          <a:p>
            <a:endParaRPr/>
          </a:p>
        </p:txBody>
      </p:sp>
      <p:sp>
        <p:nvSpPr>
          <p:cNvPr id="63" name="Google Shape;63;p10"/>
          <p:cNvSpPr txBox="1">
            <a:spLocks noGrp="1"/>
          </p:cNvSpPr>
          <p:nvPr>
            <p:ph type="title"/>
          </p:nvPr>
        </p:nvSpPr>
        <p:spPr>
          <a:xfrm>
            <a:off x="2860875" y="2486020"/>
            <a:ext cx="3422100" cy="3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1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0"/>
          <p:cNvSpPr/>
          <p:nvPr/>
        </p:nvSpPr>
        <p:spPr>
          <a:xfrm rot="4368625">
            <a:off x="8372040" y="3442794"/>
            <a:ext cx="349198" cy="34919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0"/>
          <p:cNvSpPr/>
          <p:nvPr/>
        </p:nvSpPr>
        <p:spPr>
          <a:xfrm rot="4357755">
            <a:off x="8166845" y="3324003"/>
            <a:ext cx="122591" cy="1225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0"/>
          <p:cNvSpPr/>
          <p:nvPr/>
        </p:nvSpPr>
        <p:spPr>
          <a:xfrm>
            <a:off x="551550" y="405250"/>
            <a:ext cx="573900" cy="57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0"/>
          <p:cNvSpPr/>
          <p:nvPr/>
        </p:nvSpPr>
        <p:spPr>
          <a:xfrm>
            <a:off x="455550" y="979150"/>
            <a:ext cx="134400" cy="1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0"/>
          <p:cNvSpPr/>
          <p:nvPr/>
        </p:nvSpPr>
        <p:spPr>
          <a:xfrm>
            <a:off x="8596175" y="315100"/>
            <a:ext cx="225000" cy="22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801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3208944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477"/>
        <p:cNvGrpSpPr/>
        <p:nvPr/>
      </p:nvGrpSpPr>
      <p:grpSpPr>
        <a:xfrm>
          <a:off x="0" y="0"/>
          <a:ext cx="0" cy="0"/>
          <a:chOff x="0" y="0"/>
          <a:chExt cx="0" cy="0"/>
        </a:xfrm>
      </p:grpSpPr>
      <p:sp>
        <p:nvSpPr>
          <p:cNvPr id="478" name="Google Shape;478;p31"/>
          <p:cNvSpPr/>
          <p:nvPr/>
        </p:nvSpPr>
        <p:spPr>
          <a:xfrm rot="277656">
            <a:off x="3987667" y="-25596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1"/>
          <p:cNvSpPr txBox="1">
            <a:spLocks noGrp="1"/>
          </p:cNvSpPr>
          <p:nvPr>
            <p:ph type="title"/>
          </p:nvPr>
        </p:nvSpPr>
        <p:spPr>
          <a:xfrm>
            <a:off x="729947" y="1423500"/>
            <a:ext cx="3067800" cy="1462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480" name="Google Shape;480;p31"/>
          <p:cNvSpPr txBox="1">
            <a:spLocks noGrp="1"/>
          </p:cNvSpPr>
          <p:nvPr>
            <p:ph type="subTitle" idx="1"/>
          </p:nvPr>
        </p:nvSpPr>
        <p:spPr>
          <a:xfrm>
            <a:off x="723900" y="2885700"/>
            <a:ext cx="3067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800"/>
              <a:buNone/>
              <a:defRPr sz="1400">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481" name="Google Shape;481;p31"/>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1"/>
          <p:cNvSpPr/>
          <p:nvPr/>
        </p:nvSpPr>
        <p:spPr>
          <a:xfrm>
            <a:off x="298800" y="8055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519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8" r:id="rId3"/>
    <p:sldLayoutId id="2147483661" r:id="rId4"/>
    <p:sldLayoutId id="2147483673" r:id="rId5"/>
    <p:sldLayoutId id="2147483684" r:id="rId6"/>
    <p:sldLayoutId id="2147483690" r:id="rId7"/>
    <p:sldLayoutId id="2147483691" r:id="rId8"/>
    <p:sldLayoutId id="2147483692" r:id="rId9"/>
    <p:sldLayoutId id="214748369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8C88-9739-E85A-223B-80AFDBDC085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92056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5" name="Google Shape;925;p47"/>
          <p:cNvSpPr txBox="1">
            <a:spLocks noGrp="1"/>
          </p:cNvSpPr>
          <p:nvPr>
            <p:ph type="body" idx="1"/>
          </p:nvPr>
        </p:nvSpPr>
        <p:spPr>
          <a:xfrm>
            <a:off x="445713" y="518901"/>
            <a:ext cx="8102877" cy="8464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4800" dirty="0"/>
              <a:t>Mindset of the Day</a:t>
            </a:r>
            <a:endParaRPr dirty="0"/>
          </a:p>
        </p:txBody>
      </p:sp>
      <p:grpSp>
        <p:nvGrpSpPr>
          <p:cNvPr id="1208" name="Google Shape;251;p41">
            <a:extLst>
              <a:ext uri="{FF2B5EF4-FFF2-40B4-BE49-F238E27FC236}">
                <a16:creationId xmlns:a16="http://schemas.microsoft.com/office/drawing/2014/main" id="{2B4A2290-C28A-B10E-B6F8-4571068681C2}"/>
              </a:ext>
            </a:extLst>
          </p:cNvPr>
          <p:cNvGrpSpPr/>
          <p:nvPr/>
        </p:nvGrpSpPr>
        <p:grpSpPr>
          <a:xfrm>
            <a:off x="5844733" y="1617708"/>
            <a:ext cx="2553622" cy="2860325"/>
            <a:chOff x="1380325" y="456475"/>
            <a:chExt cx="4827625" cy="4811100"/>
          </a:xfrm>
        </p:grpSpPr>
        <p:sp>
          <p:nvSpPr>
            <p:cNvPr id="1209" name="Google Shape;252;p41">
              <a:extLst>
                <a:ext uri="{FF2B5EF4-FFF2-40B4-BE49-F238E27FC236}">
                  <a16:creationId xmlns:a16="http://schemas.microsoft.com/office/drawing/2014/main" id="{12D2BD37-3283-74CC-A0AC-4E27917852D1}"/>
                </a:ext>
              </a:extLst>
            </p:cNvPr>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253;p41">
              <a:extLst>
                <a:ext uri="{FF2B5EF4-FFF2-40B4-BE49-F238E27FC236}">
                  <a16:creationId xmlns:a16="http://schemas.microsoft.com/office/drawing/2014/main" id="{FE0B2F22-26A2-5170-81EF-3088314D030C}"/>
                </a:ext>
              </a:extLst>
            </p:cNvPr>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254;p41">
              <a:extLst>
                <a:ext uri="{FF2B5EF4-FFF2-40B4-BE49-F238E27FC236}">
                  <a16:creationId xmlns:a16="http://schemas.microsoft.com/office/drawing/2014/main" id="{530E4D71-F37C-D712-8305-733618D15F06}"/>
                </a:ext>
              </a:extLst>
            </p:cNvPr>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255;p41">
              <a:extLst>
                <a:ext uri="{FF2B5EF4-FFF2-40B4-BE49-F238E27FC236}">
                  <a16:creationId xmlns:a16="http://schemas.microsoft.com/office/drawing/2014/main" id="{206D6BC8-A68F-918F-ECFB-063B786AF656}"/>
                </a:ext>
              </a:extLst>
            </p:cNvPr>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256;p41">
              <a:extLst>
                <a:ext uri="{FF2B5EF4-FFF2-40B4-BE49-F238E27FC236}">
                  <a16:creationId xmlns:a16="http://schemas.microsoft.com/office/drawing/2014/main" id="{74656500-E93E-F274-DCA2-FF2B93CF40F5}"/>
                </a:ext>
              </a:extLst>
            </p:cNvPr>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257;p41">
              <a:extLst>
                <a:ext uri="{FF2B5EF4-FFF2-40B4-BE49-F238E27FC236}">
                  <a16:creationId xmlns:a16="http://schemas.microsoft.com/office/drawing/2014/main" id="{3AFF707F-F9F1-C8FA-5FAE-BAF5BAA2A7C5}"/>
                </a:ext>
              </a:extLst>
            </p:cNvPr>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258;p41">
              <a:extLst>
                <a:ext uri="{FF2B5EF4-FFF2-40B4-BE49-F238E27FC236}">
                  <a16:creationId xmlns:a16="http://schemas.microsoft.com/office/drawing/2014/main" id="{DB8EDE2F-0691-A370-F86D-B7F68EB62E0C}"/>
                </a:ext>
              </a:extLst>
            </p:cNvPr>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59;p41">
              <a:extLst>
                <a:ext uri="{FF2B5EF4-FFF2-40B4-BE49-F238E27FC236}">
                  <a16:creationId xmlns:a16="http://schemas.microsoft.com/office/drawing/2014/main" id="{DE29C404-B422-4FF7-B11A-A53CC358464C}"/>
                </a:ext>
              </a:extLst>
            </p:cNvPr>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60;p41">
              <a:extLst>
                <a:ext uri="{FF2B5EF4-FFF2-40B4-BE49-F238E27FC236}">
                  <a16:creationId xmlns:a16="http://schemas.microsoft.com/office/drawing/2014/main" id="{394F284D-94DB-5AC9-690B-BBE835D8D134}"/>
                </a:ext>
              </a:extLst>
            </p:cNvPr>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61;p41">
              <a:extLst>
                <a:ext uri="{FF2B5EF4-FFF2-40B4-BE49-F238E27FC236}">
                  <a16:creationId xmlns:a16="http://schemas.microsoft.com/office/drawing/2014/main" id="{6A0AD864-B328-46AB-D48D-EE8EED4C1F1A}"/>
                </a:ext>
              </a:extLst>
            </p:cNvPr>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62;p41">
              <a:extLst>
                <a:ext uri="{FF2B5EF4-FFF2-40B4-BE49-F238E27FC236}">
                  <a16:creationId xmlns:a16="http://schemas.microsoft.com/office/drawing/2014/main" id="{B43F5D2C-7EB1-CDF4-C1C5-1D0527B71590}"/>
                </a:ext>
              </a:extLst>
            </p:cNvPr>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63;p41">
              <a:extLst>
                <a:ext uri="{FF2B5EF4-FFF2-40B4-BE49-F238E27FC236}">
                  <a16:creationId xmlns:a16="http://schemas.microsoft.com/office/drawing/2014/main" id="{1910E815-F13C-FC71-511C-C5322E1E8809}"/>
                </a:ext>
              </a:extLst>
            </p:cNvPr>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64;p41">
              <a:extLst>
                <a:ext uri="{FF2B5EF4-FFF2-40B4-BE49-F238E27FC236}">
                  <a16:creationId xmlns:a16="http://schemas.microsoft.com/office/drawing/2014/main" id="{730162BC-4224-9EC0-B32E-565FC8B41007}"/>
                </a:ext>
              </a:extLst>
            </p:cNvPr>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65;p41">
              <a:extLst>
                <a:ext uri="{FF2B5EF4-FFF2-40B4-BE49-F238E27FC236}">
                  <a16:creationId xmlns:a16="http://schemas.microsoft.com/office/drawing/2014/main" id="{1D2CC485-0A77-8A58-FDD1-91420A6926D8}"/>
                </a:ext>
              </a:extLst>
            </p:cNvPr>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66;p41">
              <a:extLst>
                <a:ext uri="{FF2B5EF4-FFF2-40B4-BE49-F238E27FC236}">
                  <a16:creationId xmlns:a16="http://schemas.microsoft.com/office/drawing/2014/main" id="{A3FC556C-A3FC-63D6-A58F-044BFEE79772}"/>
                </a:ext>
              </a:extLst>
            </p:cNvPr>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67;p41">
              <a:extLst>
                <a:ext uri="{FF2B5EF4-FFF2-40B4-BE49-F238E27FC236}">
                  <a16:creationId xmlns:a16="http://schemas.microsoft.com/office/drawing/2014/main" id="{8184FC22-63CF-6EDC-31E1-9854905BE98C}"/>
                </a:ext>
              </a:extLst>
            </p:cNvPr>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68;p41">
              <a:extLst>
                <a:ext uri="{FF2B5EF4-FFF2-40B4-BE49-F238E27FC236}">
                  <a16:creationId xmlns:a16="http://schemas.microsoft.com/office/drawing/2014/main" id="{9CAA172A-EDBF-7358-3237-FD3CECFE4C7F}"/>
                </a:ext>
              </a:extLst>
            </p:cNvPr>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69;p41">
              <a:extLst>
                <a:ext uri="{FF2B5EF4-FFF2-40B4-BE49-F238E27FC236}">
                  <a16:creationId xmlns:a16="http://schemas.microsoft.com/office/drawing/2014/main" id="{F1141CA9-83B7-93C2-895E-8C26E69797B2}"/>
                </a:ext>
              </a:extLst>
            </p:cNvPr>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70;p41">
              <a:extLst>
                <a:ext uri="{FF2B5EF4-FFF2-40B4-BE49-F238E27FC236}">
                  <a16:creationId xmlns:a16="http://schemas.microsoft.com/office/drawing/2014/main" id="{B81D1708-E9DD-B78D-425F-35403D4059BA}"/>
                </a:ext>
              </a:extLst>
            </p:cNvPr>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71;p41">
              <a:extLst>
                <a:ext uri="{FF2B5EF4-FFF2-40B4-BE49-F238E27FC236}">
                  <a16:creationId xmlns:a16="http://schemas.microsoft.com/office/drawing/2014/main" id="{D74B049C-A8AE-1A92-C776-809E8865AAD5}"/>
                </a:ext>
              </a:extLst>
            </p:cNvPr>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72;p41">
              <a:extLst>
                <a:ext uri="{FF2B5EF4-FFF2-40B4-BE49-F238E27FC236}">
                  <a16:creationId xmlns:a16="http://schemas.microsoft.com/office/drawing/2014/main" id="{A7D853E5-CD79-F9E4-E6D0-07876D5283A2}"/>
                </a:ext>
              </a:extLst>
            </p:cNvPr>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73;p41">
              <a:extLst>
                <a:ext uri="{FF2B5EF4-FFF2-40B4-BE49-F238E27FC236}">
                  <a16:creationId xmlns:a16="http://schemas.microsoft.com/office/drawing/2014/main" id="{0414713F-E333-CD73-C9AA-4FA41096DAC5}"/>
                </a:ext>
              </a:extLst>
            </p:cNvPr>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74;p41">
              <a:extLst>
                <a:ext uri="{FF2B5EF4-FFF2-40B4-BE49-F238E27FC236}">
                  <a16:creationId xmlns:a16="http://schemas.microsoft.com/office/drawing/2014/main" id="{314EF13D-73F5-02BB-C69D-1E20C53801A4}"/>
                </a:ext>
              </a:extLst>
            </p:cNvPr>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75;p41">
              <a:extLst>
                <a:ext uri="{FF2B5EF4-FFF2-40B4-BE49-F238E27FC236}">
                  <a16:creationId xmlns:a16="http://schemas.microsoft.com/office/drawing/2014/main" id="{51B46E17-D2D3-CF9D-4877-D31BD86925C3}"/>
                </a:ext>
              </a:extLst>
            </p:cNvPr>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276;p41">
              <a:extLst>
                <a:ext uri="{FF2B5EF4-FFF2-40B4-BE49-F238E27FC236}">
                  <a16:creationId xmlns:a16="http://schemas.microsoft.com/office/drawing/2014/main" id="{1F792E5C-B246-6F00-8DB1-E96C32388476}"/>
                </a:ext>
              </a:extLst>
            </p:cNvPr>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277;p41">
              <a:extLst>
                <a:ext uri="{FF2B5EF4-FFF2-40B4-BE49-F238E27FC236}">
                  <a16:creationId xmlns:a16="http://schemas.microsoft.com/office/drawing/2014/main" id="{7956AA45-46E9-6CF8-8BEE-F1ED96BE7949}"/>
                </a:ext>
              </a:extLst>
            </p:cNvPr>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78;p41">
              <a:extLst>
                <a:ext uri="{FF2B5EF4-FFF2-40B4-BE49-F238E27FC236}">
                  <a16:creationId xmlns:a16="http://schemas.microsoft.com/office/drawing/2014/main" id="{E600B7FA-1A9B-D4F3-0F7B-10594104F36D}"/>
                </a:ext>
              </a:extLst>
            </p:cNvPr>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279;p41">
              <a:extLst>
                <a:ext uri="{FF2B5EF4-FFF2-40B4-BE49-F238E27FC236}">
                  <a16:creationId xmlns:a16="http://schemas.microsoft.com/office/drawing/2014/main" id="{38321936-4B13-0457-8B26-147EC0826225}"/>
                </a:ext>
              </a:extLst>
            </p:cNvPr>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80;p41">
              <a:extLst>
                <a:ext uri="{FF2B5EF4-FFF2-40B4-BE49-F238E27FC236}">
                  <a16:creationId xmlns:a16="http://schemas.microsoft.com/office/drawing/2014/main" id="{74893F3E-6F8A-6107-8012-DAEC1633D532}"/>
                </a:ext>
              </a:extLst>
            </p:cNvPr>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81;p41">
              <a:extLst>
                <a:ext uri="{FF2B5EF4-FFF2-40B4-BE49-F238E27FC236}">
                  <a16:creationId xmlns:a16="http://schemas.microsoft.com/office/drawing/2014/main" id="{E0E3C738-6F60-0D4B-40A3-B3B29DED40AE}"/>
                </a:ext>
              </a:extLst>
            </p:cNvPr>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82;p41">
              <a:extLst>
                <a:ext uri="{FF2B5EF4-FFF2-40B4-BE49-F238E27FC236}">
                  <a16:creationId xmlns:a16="http://schemas.microsoft.com/office/drawing/2014/main" id="{8E98E24C-22B5-7BC8-4A1B-57033DF21C3F}"/>
                </a:ext>
              </a:extLst>
            </p:cNvPr>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83;p41">
              <a:extLst>
                <a:ext uri="{FF2B5EF4-FFF2-40B4-BE49-F238E27FC236}">
                  <a16:creationId xmlns:a16="http://schemas.microsoft.com/office/drawing/2014/main" id="{0801434A-D167-E493-5225-0EA83B2F934F}"/>
                </a:ext>
              </a:extLst>
            </p:cNvPr>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84;p41">
              <a:extLst>
                <a:ext uri="{FF2B5EF4-FFF2-40B4-BE49-F238E27FC236}">
                  <a16:creationId xmlns:a16="http://schemas.microsoft.com/office/drawing/2014/main" id="{D3838D3D-A053-12D4-830C-7896887776FA}"/>
                </a:ext>
              </a:extLst>
            </p:cNvPr>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85;p41">
              <a:extLst>
                <a:ext uri="{FF2B5EF4-FFF2-40B4-BE49-F238E27FC236}">
                  <a16:creationId xmlns:a16="http://schemas.microsoft.com/office/drawing/2014/main" id="{A3F7E19E-1A34-8F50-0879-75684BC19119}"/>
                </a:ext>
              </a:extLst>
            </p:cNvPr>
            <p:cNvSpPr/>
            <p:nvPr/>
          </p:nvSpPr>
          <p:spPr>
            <a:xfrm>
              <a:off x="3094051"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286;p41">
              <a:extLst>
                <a:ext uri="{FF2B5EF4-FFF2-40B4-BE49-F238E27FC236}">
                  <a16:creationId xmlns:a16="http://schemas.microsoft.com/office/drawing/2014/main" id="{0F43C000-F644-D340-10EA-5AA932C58BD9}"/>
                </a:ext>
              </a:extLst>
            </p:cNvPr>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87;p41">
              <a:extLst>
                <a:ext uri="{FF2B5EF4-FFF2-40B4-BE49-F238E27FC236}">
                  <a16:creationId xmlns:a16="http://schemas.microsoft.com/office/drawing/2014/main" id="{6BC8CA45-7D65-7C9D-30E2-7C04022E7CF5}"/>
                </a:ext>
              </a:extLst>
            </p:cNvPr>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88;p41">
              <a:extLst>
                <a:ext uri="{FF2B5EF4-FFF2-40B4-BE49-F238E27FC236}">
                  <a16:creationId xmlns:a16="http://schemas.microsoft.com/office/drawing/2014/main" id="{69CE7A0F-F295-28DD-8BF6-88A0BA8172F4}"/>
                </a:ext>
              </a:extLst>
            </p:cNvPr>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89;p41">
              <a:extLst>
                <a:ext uri="{FF2B5EF4-FFF2-40B4-BE49-F238E27FC236}">
                  <a16:creationId xmlns:a16="http://schemas.microsoft.com/office/drawing/2014/main" id="{5BC07482-C768-0989-AB5C-2671EF1D8ECD}"/>
                </a:ext>
              </a:extLst>
            </p:cNvPr>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90;p41">
              <a:extLst>
                <a:ext uri="{FF2B5EF4-FFF2-40B4-BE49-F238E27FC236}">
                  <a16:creationId xmlns:a16="http://schemas.microsoft.com/office/drawing/2014/main" id="{BB0C3804-03D2-1D9D-36D3-FC5AEC16C441}"/>
                </a:ext>
              </a:extLst>
            </p:cNvPr>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91;p41">
              <a:extLst>
                <a:ext uri="{FF2B5EF4-FFF2-40B4-BE49-F238E27FC236}">
                  <a16:creationId xmlns:a16="http://schemas.microsoft.com/office/drawing/2014/main" id="{AEAEF330-4F33-9ADA-2F86-E81395559B2B}"/>
                </a:ext>
              </a:extLst>
            </p:cNvPr>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92;p41">
              <a:extLst>
                <a:ext uri="{FF2B5EF4-FFF2-40B4-BE49-F238E27FC236}">
                  <a16:creationId xmlns:a16="http://schemas.microsoft.com/office/drawing/2014/main" id="{B1DF4888-DC08-1F25-B755-D10AD8560246}"/>
                </a:ext>
              </a:extLst>
            </p:cNvPr>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93;p41">
              <a:extLst>
                <a:ext uri="{FF2B5EF4-FFF2-40B4-BE49-F238E27FC236}">
                  <a16:creationId xmlns:a16="http://schemas.microsoft.com/office/drawing/2014/main" id="{2C4823FF-5A5E-1565-BDEF-18236A3F545A}"/>
                </a:ext>
              </a:extLst>
            </p:cNvPr>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94;p41">
              <a:extLst>
                <a:ext uri="{FF2B5EF4-FFF2-40B4-BE49-F238E27FC236}">
                  <a16:creationId xmlns:a16="http://schemas.microsoft.com/office/drawing/2014/main" id="{68097365-AF24-7CDD-7E55-9DAE92AAA48E}"/>
                </a:ext>
              </a:extLst>
            </p:cNvPr>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95;p41">
              <a:extLst>
                <a:ext uri="{FF2B5EF4-FFF2-40B4-BE49-F238E27FC236}">
                  <a16:creationId xmlns:a16="http://schemas.microsoft.com/office/drawing/2014/main" id="{005FA886-7507-F08A-6F37-D5B6BD29EBB9}"/>
                </a:ext>
              </a:extLst>
            </p:cNvPr>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96;p41">
              <a:extLst>
                <a:ext uri="{FF2B5EF4-FFF2-40B4-BE49-F238E27FC236}">
                  <a16:creationId xmlns:a16="http://schemas.microsoft.com/office/drawing/2014/main" id="{69FE4589-3F46-BC01-DA28-FCFFC4B5FB0A}"/>
                </a:ext>
              </a:extLst>
            </p:cNvPr>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97;p41">
              <a:extLst>
                <a:ext uri="{FF2B5EF4-FFF2-40B4-BE49-F238E27FC236}">
                  <a16:creationId xmlns:a16="http://schemas.microsoft.com/office/drawing/2014/main" id="{4332CEE1-A724-B416-11D0-FA7338843B15}"/>
                </a:ext>
              </a:extLst>
            </p:cNvPr>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98;p41">
              <a:extLst>
                <a:ext uri="{FF2B5EF4-FFF2-40B4-BE49-F238E27FC236}">
                  <a16:creationId xmlns:a16="http://schemas.microsoft.com/office/drawing/2014/main" id="{DA97B8D8-E65F-0C5D-8388-984913795E3C}"/>
                </a:ext>
              </a:extLst>
            </p:cNvPr>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99;p41">
              <a:extLst>
                <a:ext uri="{FF2B5EF4-FFF2-40B4-BE49-F238E27FC236}">
                  <a16:creationId xmlns:a16="http://schemas.microsoft.com/office/drawing/2014/main" id="{24E1B5A7-07C8-52C9-5518-15291021EDF1}"/>
                </a:ext>
              </a:extLst>
            </p:cNvPr>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00;p41">
              <a:extLst>
                <a:ext uri="{FF2B5EF4-FFF2-40B4-BE49-F238E27FC236}">
                  <a16:creationId xmlns:a16="http://schemas.microsoft.com/office/drawing/2014/main" id="{A55630A9-176A-9156-9C40-89147D329BC8}"/>
                </a:ext>
              </a:extLst>
            </p:cNvPr>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01;p41">
              <a:extLst>
                <a:ext uri="{FF2B5EF4-FFF2-40B4-BE49-F238E27FC236}">
                  <a16:creationId xmlns:a16="http://schemas.microsoft.com/office/drawing/2014/main" id="{26E850E6-5F5B-7F4F-0917-EC1990DE539B}"/>
                </a:ext>
              </a:extLst>
            </p:cNvPr>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02;p41">
              <a:extLst>
                <a:ext uri="{FF2B5EF4-FFF2-40B4-BE49-F238E27FC236}">
                  <a16:creationId xmlns:a16="http://schemas.microsoft.com/office/drawing/2014/main" id="{8601EFEF-F906-33EB-0AB0-0C33A8047AC5}"/>
                </a:ext>
              </a:extLst>
            </p:cNvPr>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03;p41">
              <a:extLst>
                <a:ext uri="{FF2B5EF4-FFF2-40B4-BE49-F238E27FC236}">
                  <a16:creationId xmlns:a16="http://schemas.microsoft.com/office/drawing/2014/main" id="{3B707BCD-4024-DFD9-54A5-30771066EA85}"/>
                </a:ext>
              </a:extLst>
            </p:cNvPr>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04;p41">
              <a:extLst>
                <a:ext uri="{FF2B5EF4-FFF2-40B4-BE49-F238E27FC236}">
                  <a16:creationId xmlns:a16="http://schemas.microsoft.com/office/drawing/2014/main" id="{C0076521-CF3D-B294-22AC-0FD774B59B98}"/>
                </a:ext>
              </a:extLst>
            </p:cNvPr>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05;p41">
              <a:extLst>
                <a:ext uri="{FF2B5EF4-FFF2-40B4-BE49-F238E27FC236}">
                  <a16:creationId xmlns:a16="http://schemas.microsoft.com/office/drawing/2014/main" id="{B14A2AFD-8B9A-C0B9-828F-944CEF5546B6}"/>
                </a:ext>
              </a:extLst>
            </p:cNvPr>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06;p41">
              <a:extLst>
                <a:ext uri="{FF2B5EF4-FFF2-40B4-BE49-F238E27FC236}">
                  <a16:creationId xmlns:a16="http://schemas.microsoft.com/office/drawing/2014/main" id="{EAA9DB30-CB76-F471-FDBC-6FBD3F7D3D51}"/>
                </a:ext>
              </a:extLst>
            </p:cNvPr>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07;p41">
              <a:extLst>
                <a:ext uri="{FF2B5EF4-FFF2-40B4-BE49-F238E27FC236}">
                  <a16:creationId xmlns:a16="http://schemas.microsoft.com/office/drawing/2014/main" id="{002FE39E-845E-0C9D-F522-142555CB0AAF}"/>
                </a:ext>
              </a:extLst>
            </p:cNvPr>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08;p41">
              <a:extLst>
                <a:ext uri="{FF2B5EF4-FFF2-40B4-BE49-F238E27FC236}">
                  <a16:creationId xmlns:a16="http://schemas.microsoft.com/office/drawing/2014/main" id="{50CD78B3-B443-4095-BD9F-C818801BBD75}"/>
                </a:ext>
              </a:extLst>
            </p:cNvPr>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09;p41">
              <a:extLst>
                <a:ext uri="{FF2B5EF4-FFF2-40B4-BE49-F238E27FC236}">
                  <a16:creationId xmlns:a16="http://schemas.microsoft.com/office/drawing/2014/main" id="{C7493356-9946-2FDF-0EF3-184A49061931}"/>
                </a:ext>
              </a:extLst>
            </p:cNvPr>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10;p41">
              <a:extLst>
                <a:ext uri="{FF2B5EF4-FFF2-40B4-BE49-F238E27FC236}">
                  <a16:creationId xmlns:a16="http://schemas.microsoft.com/office/drawing/2014/main" id="{6E09BBDF-C01A-9BDB-32B9-AF333583DFCB}"/>
                </a:ext>
              </a:extLst>
            </p:cNvPr>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11;p41">
              <a:extLst>
                <a:ext uri="{FF2B5EF4-FFF2-40B4-BE49-F238E27FC236}">
                  <a16:creationId xmlns:a16="http://schemas.microsoft.com/office/drawing/2014/main" id="{8FB9B25A-C884-750F-249F-E412619A325B}"/>
                </a:ext>
              </a:extLst>
            </p:cNvPr>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12;p41">
              <a:extLst>
                <a:ext uri="{FF2B5EF4-FFF2-40B4-BE49-F238E27FC236}">
                  <a16:creationId xmlns:a16="http://schemas.microsoft.com/office/drawing/2014/main" id="{A0163D28-58E0-2334-10B9-1E569D5E4B23}"/>
                </a:ext>
              </a:extLst>
            </p:cNvPr>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313;p41">
              <a:extLst>
                <a:ext uri="{FF2B5EF4-FFF2-40B4-BE49-F238E27FC236}">
                  <a16:creationId xmlns:a16="http://schemas.microsoft.com/office/drawing/2014/main" id="{5ACB6D73-2632-EAA7-E5D3-80AAA2CEE47F}"/>
                </a:ext>
              </a:extLst>
            </p:cNvPr>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314;p41">
              <a:extLst>
                <a:ext uri="{FF2B5EF4-FFF2-40B4-BE49-F238E27FC236}">
                  <a16:creationId xmlns:a16="http://schemas.microsoft.com/office/drawing/2014/main" id="{73083167-F470-BE57-7B62-D45E045018EC}"/>
                </a:ext>
              </a:extLst>
            </p:cNvPr>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15;p41">
              <a:extLst>
                <a:ext uri="{FF2B5EF4-FFF2-40B4-BE49-F238E27FC236}">
                  <a16:creationId xmlns:a16="http://schemas.microsoft.com/office/drawing/2014/main" id="{A982A146-9D9C-A573-0756-FA65DA444939}"/>
                </a:ext>
              </a:extLst>
            </p:cNvPr>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16;p41">
              <a:extLst>
                <a:ext uri="{FF2B5EF4-FFF2-40B4-BE49-F238E27FC236}">
                  <a16:creationId xmlns:a16="http://schemas.microsoft.com/office/drawing/2014/main" id="{C0DFA6B6-0749-8C56-42DE-E00F95B4D84B}"/>
                </a:ext>
              </a:extLst>
            </p:cNvPr>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17;p41">
              <a:extLst>
                <a:ext uri="{FF2B5EF4-FFF2-40B4-BE49-F238E27FC236}">
                  <a16:creationId xmlns:a16="http://schemas.microsoft.com/office/drawing/2014/main" id="{9B482DA9-5C0B-FBE9-8603-47A1B8D92F75}"/>
                </a:ext>
              </a:extLst>
            </p:cNvPr>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18;p41">
              <a:extLst>
                <a:ext uri="{FF2B5EF4-FFF2-40B4-BE49-F238E27FC236}">
                  <a16:creationId xmlns:a16="http://schemas.microsoft.com/office/drawing/2014/main" id="{B4F1128B-503D-7712-2D4A-18CB9E3ED73F}"/>
                </a:ext>
              </a:extLst>
            </p:cNvPr>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19;p41">
              <a:extLst>
                <a:ext uri="{FF2B5EF4-FFF2-40B4-BE49-F238E27FC236}">
                  <a16:creationId xmlns:a16="http://schemas.microsoft.com/office/drawing/2014/main" id="{DE4C5794-7AC6-56B3-E64D-17269CB216CB}"/>
                </a:ext>
              </a:extLst>
            </p:cNvPr>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20;p41">
              <a:extLst>
                <a:ext uri="{FF2B5EF4-FFF2-40B4-BE49-F238E27FC236}">
                  <a16:creationId xmlns:a16="http://schemas.microsoft.com/office/drawing/2014/main" id="{35BE8D79-E0F6-5CEB-4037-D5C72F3768EC}"/>
                </a:ext>
              </a:extLst>
            </p:cNvPr>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21;p41">
              <a:extLst>
                <a:ext uri="{FF2B5EF4-FFF2-40B4-BE49-F238E27FC236}">
                  <a16:creationId xmlns:a16="http://schemas.microsoft.com/office/drawing/2014/main" id="{1C3B1DB0-FE95-48FF-5CF9-9DDFF32E7D28}"/>
                </a:ext>
              </a:extLst>
            </p:cNvPr>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22;p41">
              <a:extLst>
                <a:ext uri="{FF2B5EF4-FFF2-40B4-BE49-F238E27FC236}">
                  <a16:creationId xmlns:a16="http://schemas.microsoft.com/office/drawing/2014/main" id="{EDC5ADB5-EE2F-91F5-35BE-8E78D5322D03}"/>
                </a:ext>
              </a:extLst>
            </p:cNvPr>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23;p41">
              <a:extLst>
                <a:ext uri="{FF2B5EF4-FFF2-40B4-BE49-F238E27FC236}">
                  <a16:creationId xmlns:a16="http://schemas.microsoft.com/office/drawing/2014/main" id="{6267E3E9-041B-5499-35A0-E3E5DE4AA674}"/>
                </a:ext>
              </a:extLst>
            </p:cNvPr>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24;p41">
              <a:extLst>
                <a:ext uri="{FF2B5EF4-FFF2-40B4-BE49-F238E27FC236}">
                  <a16:creationId xmlns:a16="http://schemas.microsoft.com/office/drawing/2014/main" id="{8C150AFC-9382-AA0B-4182-B8DFE56ED132}"/>
                </a:ext>
              </a:extLst>
            </p:cNvPr>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25;p41">
              <a:extLst>
                <a:ext uri="{FF2B5EF4-FFF2-40B4-BE49-F238E27FC236}">
                  <a16:creationId xmlns:a16="http://schemas.microsoft.com/office/drawing/2014/main" id="{0FA90F2A-0CE8-B0B6-071A-CEE8CD0F0856}"/>
                </a:ext>
              </a:extLst>
            </p:cNvPr>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26;p41">
              <a:extLst>
                <a:ext uri="{FF2B5EF4-FFF2-40B4-BE49-F238E27FC236}">
                  <a16:creationId xmlns:a16="http://schemas.microsoft.com/office/drawing/2014/main" id="{D54F8373-D752-4238-D87B-9D6B12F77275}"/>
                </a:ext>
              </a:extLst>
            </p:cNvPr>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27;p41">
              <a:extLst>
                <a:ext uri="{FF2B5EF4-FFF2-40B4-BE49-F238E27FC236}">
                  <a16:creationId xmlns:a16="http://schemas.microsoft.com/office/drawing/2014/main" id="{1C03491D-1B6E-03A6-F1D3-9172674D5304}"/>
                </a:ext>
              </a:extLst>
            </p:cNvPr>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28;p41">
              <a:extLst>
                <a:ext uri="{FF2B5EF4-FFF2-40B4-BE49-F238E27FC236}">
                  <a16:creationId xmlns:a16="http://schemas.microsoft.com/office/drawing/2014/main" id="{F543CB11-5DE4-D020-BBEA-870602B82FBC}"/>
                </a:ext>
              </a:extLst>
            </p:cNvPr>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29;p41">
              <a:extLst>
                <a:ext uri="{FF2B5EF4-FFF2-40B4-BE49-F238E27FC236}">
                  <a16:creationId xmlns:a16="http://schemas.microsoft.com/office/drawing/2014/main" id="{A08586B6-B8DC-5F10-5F07-D8971920A529}"/>
                </a:ext>
              </a:extLst>
            </p:cNvPr>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30;p41">
              <a:extLst>
                <a:ext uri="{FF2B5EF4-FFF2-40B4-BE49-F238E27FC236}">
                  <a16:creationId xmlns:a16="http://schemas.microsoft.com/office/drawing/2014/main" id="{B936FB00-D8CA-09A6-AB1F-010A180B5D6D}"/>
                </a:ext>
              </a:extLst>
            </p:cNvPr>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31;p41">
              <a:extLst>
                <a:ext uri="{FF2B5EF4-FFF2-40B4-BE49-F238E27FC236}">
                  <a16:creationId xmlns:a16="http://schemas.microsoft.com/office/drawing/2014/main" id="{89ACDA96-A3CB-3FD8-801B-E7C3D1C6E7C3}"/>
                </a:ext>
              </a:extLst>
            </p:cNvPr>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32;p41">
              <a:extLst>
                <a:ext uri="{FF2B5EF4-FFF2-40B4-BE49-F238E27FC236}">
                  <a16:creationId xmlns:a16="http://schemas.microsoft.com/office/drawing/2014/main" id="{D26ABB5C-BBC0-E33A-AFF4-8077A5E95F0A}"/>
                </a:ext>
              </a:extLst>
            </p:cNvPr>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33;p41">
              <a:extLst>
                <a:ext uri="{FF2B5EF4-FFF2-40B4-BE49-F238E27FC236}">
                  <a16:creationId xmlns:a16="http://schemas.microsoft.com/office/drawing/2014/main" id="{9B9EC6E5-D476-5698-CF51-277BC216F128}"/>
                </a:ext>
              </a:extLst>
            </p:cNvPr>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34;p41">
              <a:extLst>
                <a:ext uri="{FF2B5EF4-FFF2-40B4-BE49-F238E27FC236}">
                  <a16:creationId xmlns:a16="http://schemas.microsoft.com/office/drawing/2014/main" id="{2813E11F-FEC8-4FE4-32D4-6F1A3C5BA966}"/>
                </a:ext>
              </a:extLst>
            </p:cNvPr>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35;p41">
              <a:extLst>
                <a:ext uri="{FF2B5EF4-FFF2-40B4-BE49-F238E27FC236}">
                  <a16:creationId xmlns:a16="http://schemas.microsoft.com/office/drawing/2014/main" id="{C80F4076-1C24-29CC-ADE0-A323B451C1B5}"/>
                </a:ext>
              </a:extLst>
            </p:cNvPr>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36;p41">
              <a:extLst>
                <a:ext uri="{FF2B5EF4-FFF2-40B4-BE49-F238E27FC236}">
                  <a16:creationId xmlns:a16="http://schemas.microsoft.com/office/drawing/2014/main" id="{BEB58457-AD9C-035E-56A5-6D10EB675C95}"/>
                </a:ext>
              </a:extLst>
            </p:cNvPr>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37;p41">
              <a:extLst>
                <a:ext uri="{FF2B5EF4-FFF2-40B4-BE49-F238E27FC236}">
                  <a16:creationId xmlns:a16="http://schemas.microsoft.com/office/drawing/2014/main" id="{4C43652B-A252-1CB1-D075-A171FC2EFD49}"/>
                </a:ext>
              </a:extLst>
            </p:cNvPr>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38;p41">
              <a:extLst>
                <a:ext uri="{FF2B5EF4-FFF2-40B4-BE49-F238E27FC236}">
                  <a16:creationId xmlns:a16="http://schemas.microsoft.com/office/drawing/2014/main" id="{B4629626-2F80-C721-22BF-09E3AF3DA9D7}"/>
                </a:ext>
              </a:extLst>
            </p:cNvPr>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39;p41">
              <a:extLst>
                <a:ext uri="{FF2B5EF4-FFF2-40B4-BE49-F238E27FC236}">
                  <a16:creationId xmlns:a16="http://schemas.microsoft.com/office/drawing/2014/main" id="{C080BB98-AC4E-3535-A6C1-8A6C1A4232B0}"/>
                </a:ext>
              </a:extLst>
            </p:cNvPr>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40;p41">
              <a:extLst>
                <a:ext uri="{FF2B5EF4-FFF2-40B4-BE49-F238E27FC236}">
                  <a16:creationId xmlns:a16="http://schemas.microsoft.com/office/drawing/2014/main" id="{B77CC242-262E-BF7D-4495-6CA0263DE2EB}"/>
                </a:ext>
              </a:extLst>
            </p:cNvPr>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41;p41">
              <a:extLst>
                <a:ext uri="{FF2B5EF4-FFF2-40B4-BE49-F238E27FC236}">
                  <a16:creationId xmlns:a16="http://schemas.microsoft.com/office/drawing/2014/main" id="{D9A5D677-E337-573A-3E41-7B6B466BC29E}"/>
                </a:ext>
              </a:extLst>
            </p:cNvPr>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42;p41">
              <a:extLst>
                <a:ext uri="{FF2B5EF4-FFF2-40B4-BE49-F238E27FC236}">
                  <a16:creationId xmlns:a16="http://schemas.microsoft.com/office/drawing/2014/main" id="{545305B0-2AEE-C55F-F64D-F075B6DEFC1D}"/>
                </a:ext>
              </a:extLst>
            </p:cNvPr>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43;p41">
              <a:extLst>
                <a:ext uri="{FF2B5EF4-FFF2-40B4-BE49-F238E27FC236}">
                  <a16:creationId xmlns:a16="http://schemas.microsoft.com/office/drawing/2014/main" id="{EE9DD6A0-738E-DDE3-8346-17518B0870B1}"/>
                </a:ext>
              </a:extLst>
            </p:cNvPr>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44;p41">
              <a:extLst>
                <a:ext uri="{FF2B5EF4-FFF2-40B4-BE49-F238E27FC236}">
                  <a16:creationId xmlns:a16="http://schemas.microsoft.com/office/drawing/2014/main" id="{8DDDCCB2-489F-3A50-E78F-AC215FE0510D}"/>
                </a:ext>
              </a:extLst>
            </p:cNvPr>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45;p41">
              <a:extLst>
                <a:ext uri="{FF2B5EF4-FFF2-40B4-BE49-F238E27FC236}">
                  <a16:creationId xmlns:a16="http://schemas.microsoft.com/office/drawing/2014/main" id="{13CB3344-1E0C-C10C-6151-8B803008514A}"/>
                </a:ext>
              </a:extLst>
            </p:cNvPr>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46;p41">
              <a:extLst>
                <a:ext uri="{FF2B5EF4-FFF2-40B4-BE49-F238E27FC236}">
                  <a16:creationId xmlns:a16="http://schemas.microsoft.com/office/drawing/2014/main" id="{6BD00538-C660-32E5-0C2D-73C91EAB161E}"/>
                </a:ext>
              </a:extLst>
            </p:cNvPr>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47;p41">
              <a:extLst>
                <a:ext uri="{FF2B5EF4-FFF2-40B4-BE49-F238E27FC236}">
                  <a16:creationId xmlns:a16="http://schemas.microsoft.com/office/drawing/2014/main" id="{4777FD70-6DAD-98B4-08F0-AB83CCF5978D}"/>
                </a:ext>
              </a:extLst>
            </p:cNvPr>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48;p41">
              <a:extLst>
                <a:ext uri="{FF2B5EF4-FFF2-40B4-BE49-F238E27FC236}">
                  <a16:creationId xmlns:a16="http://schemas.microsoft.com/office/drawing/2014/main" id="{82B17C1C-1A5A-A452-0EEA-D6A4E82B3E69}"/>
                </a:ext>
              </a:extLst>
            </p:cNvPr>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49;p41">
              <a:extLst>
                <a:ext uri="{FF2B5EF4-FFF2-40B4-BE49-F238E27FC236}">
                  <a16:creationId xmlns:a16="http://schemas.microsoft.com/office/drawing/2014/main" id="{0CF9A989-2B30-EF49-B099-2CCDBED9B6C0}"/>
                </a:ext>
              </a:extLst>
            </p:cNvPr>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50;p41">
              <a:extLst>
                <a:ext uri="{FF2B5EF4-FFF2-40B4-BE49-F238E27FC236}">
                  <a16:creationId xmlns:a16="http://schemas.microsoft.com/office/drawing/2014/main" id="{DFA646FC-4C9C-D6BB-6657-9A110A0DA348}"/>
                </a:ext>
              </a:extLst>
            </p:cNvPr>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51;p41">
              <a:extLst>
                <a:ext uri="{FF2B5EF4-FFF2-40B4-BE49-F238E27FC236}">
                  <a16:creationId xmlns:a16="http://schemas.microsoft.com/office/drawing/2014/main" id="{FFBBFA10-DDAB-FFB0-2976-E42685275A58}"/>
                </a:ext>
              </a:extLst>
            </p:cNvPr>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52;p41">
              <a:extLst>
                <a:ext uri="{FF2B5EF4-FFF2-40B4-BE49-F238E27FC236}">
                  <a16:creationId xmlns:a16="http://schemas.microsoft.com/office/drawing/2014/main" id="{EC2E699D-C452-8994-A41B-705ABD12CA4E}"/>
                </a:ext>
              </a:extLst>
            </p:cNvPr>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53;p41">
              <a:extLst>
                <a:ext uri="{FF2B5EF4-FFF2-40B4-BE49-F238E27FC236}">
                  <a16:creationId xmlns:a16="http://schemas.microsoft.com/office/drawing/2014/main" id="{F425C49F-F102-27DC-4CAF-C068DD839A02}"/>
                </a:ext>
              </a:extLst>
            </p:cNvPr>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54;p41">
              <a:extLst>
                <a:ext uri="{FF2B5EF4-FFF2-40B4-BE49-F238E27FC236}">
                  <a16:creationId xmlns:a16="http://schemas.microsoft.com/office/drawing/2014/main" id="{B2D473EE-CF0C-5638-1217-A08193A0930D}"/>
                </a:ext>
              </a:extLst>
            </p:cNvPr>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55;p41">
              <a:extLst>
                <a:ext uri="{FF2B5EF4-FFF2-40B4-BE49-F238E27FC236}">
                  <a16:creationId xmlns:a16="http://schemas.microsoft.com/office/drawing/2014/main" id="{1F5A5468-1494-2454-7167-B6AD630B9E20}"/>
                </a:ext>
              </a:extLst>
            </p:cNvPr>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56;p41">
              <a:extLst>
                <a:ext uri="{FF2B5EF4-FFF2-40B4-BE49-F238E27FC236}">
                  <a16:creationId xmlns:a16="http://schemas.microsoft.com/office/drawing/2014/main" id="{BEFD1EF3-3088-C9C4-FF00-3D861F9D6F95}"/>
                </a:ext>
              </a:extLst>
            </p:cNvPr>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57;p41">
              <a:extLst>
                <a:ext uri="{FF2B5EF4-FFF2-40B4-BE49-F238E27FC236}">
                  <a16:creationId xmlns:a16="http://schemas.microsoft.com/office/drawing/2014/main" id="{4D8D7176-7BA7-F6D1-AC55-7E0107C369D9}"/>
                </a:ext>
              </a:extLst>
            </p:cNvPr>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58;p41">
              <a:extLst>
                <a:ext uri="{FF2B5EF4-FFF2-40B4-BE49-F238E27FC236}">
                  <a16:creationId xmlns:a16="http://schemas.microsoft.com/office/drawing/2014/main" id="{1AA00DB0-49D8-7E3E-375D-D1816A4C43E0}"/>
                </a:ext>
              </a:extLst>
            </p:cNvPr>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59;p41">
              <a:extLst>
                <a:ext uri="{FF2B5EF4-FFF2-40B4-BE49-F238E27FC236}">
                  <a16:creationId xmlns:a16="http://schemas.microsoft.com/office/drawing/2014/main" id="{28AD42B3-E608-7BE8-59F5-C43033958780}"/>
                </a:ext>
              </a:extLst>
            </p:cNvPr>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60;p41">
              <a:extLst>
                <a:ext uri="{FF2B5EF4-FFF2-40B4-BE49-F238E27FC236}">
                  <a16:creationId xmlns:a16="http://schemas.microsoft.com/office/drawing/2014/main" id="{1BCF3F8A-8E36-4A2D-549A-AAD50E02C4A7}"/>
                </a:ext>
              </a:extLst>
            </p:cNvPr>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61;p41">
              <a:extLst>
                <a:ext uri="{FF2B5EF4-FFF2-40B4-BE49-F238E27FC236}">
                  <a16:creationId xmlns:a16="http://schemas.microsoft.com/office/drawing/2014/main" id="{FA0F174D-CD69-60F1-2F7A-94D3B40A5988}"/>
                </a:ext>
              </a:extLst>
            </p:cNvPr>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62;p41">
              <a:extLst>
                <a:ext uri="{FF2B5EF4-FFF2-40B4-BE49-F238E27FC236}">
                  <a16:creationId xmlns:a16="http://schemas.microsoft.com/office/drawing/2014/main" id="{B6441F7F-060B-F38E-F418-28C3BAE99602}"/>
                </a:ext>
              </a:extLst>
            </p:cNvPr>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63;p41">
              <a:extLst>
                <a:ext uri="{FF2B5EF4-FFF2-40B4-BE49-F238E27FC236}">
                  <a16:creationId xmlns:a16="http://schemas.microsoft.com/office/drawing/2014/main" id="{CBFF633A-3276-33B6-DA14-B8C12275973F}"/>
                </a:ext>
              </a:extLst>
            </p:cNvPr>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364;p41">
              <a:extLst>
                <a:ext uri="{FF2B5EF4-FFF2-40B4-BE49-F238E27FC236}">
                  <a16:creationId xmlns:a16="http://schemas.microsoft.com/office/drawing/2014/main" id="{941286EE-C7CD-4D0B-A306-69282DBFF2FB}"/>
                </a:ext>
              </a:extLst>
            </p:cNvPr>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365;p41">
              <a:extLst>
                <a:ext uri="{FF2B5EF4-FFF2-40B4-BE49-F238E27FC236}">
                  <a16:creationId xmlns:a16="http://schemas.microsoft.com/office/drawing/2014/main" id="{993EF2A4-CA8E-9E03-1BD2-3FA6AF7471BF}"/>
                </a:ext>
              </a:extLst>
            </p:cNvPr>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66;p41">
              <a:extLst>
                <a:ext uri="{FF2B5EF4-FFF2-40B4-BE49-F238E27FC236}">
                  <a16:creationId xmlns:a16="http://schemas.microsoft.com/office/drawing/2014/main" id="{A3FCD447-55E6-90E5-C310-44DD2C4453A5}"/>
                </a:ext>
              </a:extLst>
            </p:cNvPr>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367;p41">
              <a:extLst>
                <a:ext uri="{FF2B5EF4-FFF2-40B4-BE49-F238E27FC236}">
                  <a16:creationId xmlns:a16="http://schemas.microsoft.com/office/drawing/2014/main" id="{11782117-7530-7964-B5E7-BA1C0F9F0C0C}"/>
                </a:ext>
              </a:extLst>
            </p:cNvPr>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368;p41">
              <a:extLst>
                <a:ext uri="{FF2B5EF4-FFF2-40B4-BE49-F238E27FC236}">
                  <a16:creationId xmlns:a16="http://schemas.microsoft.com/office/drawing/2014/main" id="{84107DA5-AFA3-5C4F-B28F-3C83A16DF02C}"/>
                </a:ext>
              </a:extLst>
            </p:cNvPr>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369;p41">
              <a:extLst>
                <a:ext uri="{FF2B5EF4-FFF2-40B4-BE49-F238E27FC236}">
                  <a16:creationId xmlns:a16="http://schemas.microsoft.com/office/drawing/2014/main" id="{FBCDA5E1-D670-200B-112C-E6D5C4282BEA}"/>
                </a:ext>
              </a:extLst>
            </p:cNvPr>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370;p41">
              <a:extLst>
                <a:ext uri="{FF2B5EF4-FFF2-40B4-BE49-F238E27FC236}">
                  <a16:creationId xmlns:a16="http://schemas.microsoft.com/office/drawing/2014/main" id="{BD511AB3-21B3-95E4-578A-CDE6DB5CFAD7}"/>
                </a:ext>
              </a:extLst>
            </p:cNvPr>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371;p41">
              <a:extLst>
                <a:ext uri="{FF2B5EF4-FFF2-40B4-BE49-F238E27FC236}">
                  <a16:creationId xmlns:a16="http://schemas.microsoft.com/office/drawing/2014/main" id="{355078A2-966D-1EC9-0B39-42DEE5C796B7}"/>
                </a:ext>
              </a:extLst>
            </p:cNvPr>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372;p41">
              <a:extLst>
                <a:ext uri="{FF2B5EF4-FFF2-40B4-BE49-F238E27FC236}">
                  <a16:creationId xmlns:a16="http://schemas.microsoft.com/office/drawing/2014/main" id="{364E88E7-5348-C5A4-8337-9990FF2E695F}"/>
                </a:ext>
              </a:extLst>
            </p:cNvPr>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373;p41">
              <a:extLst>
                <a:ext uri="{FF2B5EF4-FFF2-40B4-BE49-F238E27FC236}">
                  <a16:creationId xmlns:a16="http://schemas.microsoft.com/office/drawing/2014/main" id="{525C3D17-C88D-4B3C-7329-BB00BEE0DB0D}"/>
                </a:ext>
              </a:extLst>
            </p:cNvPr>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374;p41">
              <a:extLst>
                <a:ext uri="{FF2B5EF4-FFF2-40B4-BE49-F238E27FC236}">
                  <a16:creationId xmlns:a16="http://schemas.microsoft.com/office/drawing/2014/main" id="{DB1F66F8-FDB3-35BD-971D-556FBF0918C6}"/>
                </a:ext>
              </a:extLst>
            </p:cNvPr>
            <p:cNvSpPr/>
            <p:nvPr/>
          </p:nvSpPr>
          <p:spPr>
            <a:xfrm>
              <a:off x="3218300" y="2125776"/>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375;p41">
              <a:extLst>
                <a:ext uri="{FF2B5EF4-FFF2-40B4-BE49-F238E27FC236}">
                  <a16:creationId xmlns:a16="http://schemas.microsoft.com/office/drawing/2014/main" id="{BD747D12-E4FC-8316-3C10-B37337B88BB5}"/>
                </a:ext>
              </a:extLst>
            </p:cNvPr>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376;p41">
              <a:extLst>
                <a:ext uri="{FF2B5EF4-FFF2-40B4-BE49-F238E27FC236}">
                  <a16:creationId xmlns:a16="http://schemas.microsoft.com/office/drawing/2014/main" id="{20B36E23-1DDB-0FAA-F8D7-4E841E5759D0}"/>
                </a:ext>
              </a:extLst>
            </p:cNvPr>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377;p41">
              <a:extLst>
                <a:ext uri="{FF2B5EF4-FFF2-40B4-BE49-F238E27FC236}">
                  <a16:creationId xmlns:a16="http://schemas.microsoft.com/office/drawing/2014/main" id="{FCC2CD6D-473D-33BD-7251-6F6D5848B932}"/>
                </a:ext>
              </a:extLst>
            </p:cNvPr>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378;p41">
              <a:extLst>
                <a:ext uri="{FF2B5EF4-FFF2-40B4-BE49-F238E27FC236}">
                  <a16:creationId xmlns:a16="http://schemas.microsoft.com/office/drawing/2014/main" id="{7FCBBB35-196E-767E-1972-3F2AEEBC24A9}"/>
                </a:ext>
              </a:extLst>
            </p:cNvPr>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379;p41">
              <a:extLst>
                <a:ext uri="{FF2B5EF4-FFF2-40B4-BE49-F238E27FC236}">
                  <a16:creationId xmlns:a16="http://schemas.microsoft.com/office/drawing/2014/main" id="{3D98B274-DB20-90B6-AE00-9E87ECF75767}"/>
                </a:ext>
              </a:extLst>
            </p:cNvPr>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380;p41">
              <a:extLst>
                <a:ext uri="{FF2B5EF4-FFF2-40B4-BE49-F238E27FC236}">
                  <a16:creationId xmlns:a16="http://schemas.microsoft.com/office/drawing/2014/main" id="{E7E502B0-AB9F-4B6D-BADC-FDCFF74BB0E5}"/>
                </a:ext>
              </a:extLst>
            </p:cNvPr>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381;p41">
              <a:extLst>
                <a:ext uri="{FF2B5EF4-FFF2-40B4-BE49-F238E27FC236}">
                  <a16:creationId xmlns:a16="http://schemas.microsoft.com/office/drawing/2014/main" id="{71E33451-0B1C-3E34-D36F-6B63F7F9EE8E}"/>
                </a:ext>
              </a:extLst>
            </p:cNvPr>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382;p41">
              <a:extLst>
                <a:ext uri="{FF2B5EF4-FFF2-40B4-BE49-F238E27FC236}">
                  <a16:creationId xmlns:a16="http://schemas.microsoft.com/office/drawing/2014/main" id="{FE6A575D-E290-F696-1ED4-6C57D71E979A}"/>
                </a:ext>
              </a:extLst>
            </p:cNvPr>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383;p41">
              <a:extLst>
                <a:ext uri="{FF2B5EF4-FFF2-40B4-BE49-F238E27FC236}">
                  <a16:creationId xmlns:a16="http://schemas.microsoft.com/office/drawing/2014/main" id="{29EB77AC-032D-2BCD-BC4C-33BAD817F4BD}"/>
                </a:ext>
              </a:extLst>
            </p:cNvPr>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384;p41">
              <a:extLst>
                <a:ext uri="{FF2B5EF4-FFF2-40B4-BE49-F238E27FC236}">
                  <a16:creationId xmlns:a16="http://schemas.microsoft.com/office/drawing/2014/main" id="{55BD77DB-5D7F-BBF3-19CC-CD6AC9D33674}"/>
                </a:ext>
              </a:extLst>
            </p:cNvPr>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385;p41">
              <a:extLst>
                <a:ext uri="{FF2B5EF4-FFF2-40B4-BE49-F238E27FC236}">
                  <a16:creationId xmlns:a16="http://schemas.microsoft.com/office/drawing/2014/main" id="{23ABB650-B419-4778-469C-A2B9C850B72A}"/>
                </a:ext>
              </a:extLst>
            </p:cNvPr>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386;p41">
              <a:extLst>
                <a:ext uri="{FF2B5EF4-FFF2-40B4-BE49-F238E27FC236}">
                  <a16:creationId xmlns:a16="http://schemas.microsoft.com/office/drawing/2014/main" id="{571EE00F-D88D-C95E-0976-E20261F7C7E0}"/>
                </a:ext>
              </a:extLst>
            </p:cNvPr>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387;p41">
              <a:extLst>
                <a:ext uri="{FF2B5EF4-FFF2-40B4-BE49-F238E27FC236}">
                  <a16:creationId xmlns:a16="http://schemas.microsoft.com/office/drawing/2014/main" id="{B2B6EA72-AACC-8596-4727-2BC54037A3E5}"/>
                </a:ext>
              </a:extLst>
            </p:cNvPr>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388;p41">
              <a:extLst>
                <a:ext uri="{FF2B5EF4-FFF2-40B4-BE49-F238E27FC236}">
                  <a16:creationId xmlns:a16="http://schemas.microsoft.com/office/drawing/2014/main" id="{854D4A30-B611-C8E5-6BFA-CF44412C7660}"/>
                </a:ext>
              </a:extLst>
            </p:cNvPr>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389;p41">
              <a:extLst>
                <a:ext uri="{FF2B5EF4-FFF2-40B4-BE49-F238E27FC236}">
                  <a16:creationId xmlns:a16="http://schemas.microsoft.com/office/drawing/2014/main" id="{09A80DA1-B963-8ED3-FD20-6E4498BF394D}"/>
                </a:ext>
              </a:extLst>
            </p:cNvPr>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90;p41">
              <a:extLst>
                <a:ext uri="{FF2B5EF4-FFF2-40B4-BE49-F238E27FC236}">
                  <a16:creationId xmlns:a16="http://schemas.microsoft.com/office/drawing/2014/main" id="{BB6FA666-6BE8-F9A2-9A1A-3E05544F5802}"/>
                </a:ext>
              </a:extLst>
            </p:cNvPr>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91;p41">
              <a:extLst>
                <a:ext uri="{FF2B5EF4-FFF2-40B4-BE49-F238E27FC236}">
                  <a16:creationId xmlns:a16="http://schemas.microsoft.com/office/drawing/2014/main" id="{C446C849-1620-49E0-BC63-1B3F96729800}"/>
                </a:ext>
              </a:extLst>
            </p:cNvPr>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92;p41">
              <a:extLst>
                <a:ext uri="{FF2B5EF4-FFF2-40B4-BE49-F238E27FC236}">
                  <a16:creationId xmlns:a16="http://schemas.microsoft.com/office/drawing/2014/main" id="{9126A3C4-5C2E-C851-AA9C-2C59B83BE00B}"/>
                </a:ext>
              </a:extLst>
            </p:cNvPr>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93;p41">
              <a:extLst>
                <a:ext uri="{FF2B5EF4-FFF2-40B4-BE49-F238E27FC236}">
                  <a16:creationId xmlns:a16="http://schemas.microsoft.com/office/drawing/2014/main" id="{2BA3BF89-7064-32A3-1CC2-C5CC4A724D77}"/>
                </a:ext>
              </a:extLst>
            </p:cNvPr>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94;p41">
              <a:extLst>
                <a:ext uri="{FF2B5EF4-FFF2-40B4-BE49-F238E27FC236}">
                  <a16:creationId xmlns:a16="http://schemas.microsoft.com/office/drawing/2014/main" id="{AF493F99-D8BC-E22D-AB26-9C4CF904E6A6}"/>
                </a:ext>
              </a:extLst>
            </p:cNvPr>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95;p41">
              <a:extLst>
                <a:ext uri="{FF2B5EF4-FFF2-40B4-BE49-F238E27FC236}">
                  <a16:creationId xmlns:a16="http://schemas.microsoft.com/office/drawing/2014/main" id="{C5B87500-D57D-9823-7505-C022B9DE5907}"/>
                </a:ext>
              </a:extLst>
            </p:cNvPr>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96;p41">
              <a:extLst>
                <a:ext uri="{FF2B5EF4-FFF2-40B4-BE49-F238E27FC236}">
                  <a16:creationId xmlns:a16="http://schemas.microsoft.com/office/drawing/2014/main" id="{3B0D7CE7-D8E6-BE52-DE5B-437A174760F9}"/>
                </a:ext>
              </a:extLst>
            </p:cNvPr>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97;p41">
              <a:extLst>
                <a:ext uri="{FF2B5EF4-FFF2-40B4-BE49-F238E27FC236}">
                  <a16:creationId xmlns:a16="http://schemas.microsoft.com/office/drawing/2014/main" id="{53180F38-8E68-B76B-A9D5-E3B69AFC4580}"/>
                </a:ext>
              </a:extLst>
            </p:cNvPr>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98;p41">
              <a:extLst>
                <a:ext uri="{FF2B5EF4-FFF2-40B4-BE49-F238E27FC236}">
                  <a16:creationId xmlns:a16="http://schemas.microsoft.com/office/drawing/2014/main" id="{AAE1DA78-0C43-164D-9DA1-F5C6791432C2}"/>
                </a:ext>
              </a:extLst>
            </p:cNvPr>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399;p41">
              <a:extLst>
                <a:ext uri="{FF2B5EF4-FFF2-40B4-BE49-F238E27FC236}">
                  <a16:creationId xmlns:a16="http://schemas.microsoft.com/office/drawing/2014/main" id="{CD81A737-2FE1-CA9F-7789-56FA826EA19D}"/>
                </a:ext>
              </a:extLst>
            </p:cNvPr>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00;p41">
              <a:extLst>
                <a:ext uri="{FF2B5EF4-FFF2-40B4-BE49-F238E27FC236}">
                  <a16:creationId xmlns:a16="http://schemas.microsoft.com/office/drawing/2014/main" id="{46DD215F-3716-DA1D-913A-70FBC5BE2AA0}"/>
                </a:ext>
              </a:extLst>
            </p:cNvPr>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01;p41">
              <a:extLst>
                <a:ext uri="{FF2B5EF4-FFF2-40B4-BE49-F238E27FC236}">
                  <a16:creationId xmlns:a16="http://schemas.microsoft.com/office/drawing/2014/main" id="{90DACCBE-7FA1-C58E-DC62-D9DEC33AF8A9}"/>
                </a:ext>
              </a:extLst>
            </p:cNvPr>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02;p41">
              <a:extLst>
                <a:ext uri="{FF2B5EF4-FFF2-40B4-BE49-F238E27FC236}">
                  <a16:creationId xmlns:a16="http://schemas.microsoft.com/office/drawing/2014/main" id="{2727ECC2-E763-6D78-9857-8C781B0616C1}"/>
                </a:ext>
              </a:extLst>
            </p:cNvPr>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03;p41">
              <a:extLst>
                <a:ext uri="{FF2B5EF4-FFF2-40B4-BE49-F238E27FC236}">
                  <a16:creationId xmlns:a16="http://schemas.microsoft.com/office/drawing/2014/main" id="{18622463-C34A-1961-693D-8FB03306E4DA}"/>
                </a:ext>
              </a:extLst>
            </p:cNvPr>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04;p41">
              <a:extLst>
                <a:ext uri="{FF2B5EF4-FFF2-40B4-BE49-F238E27FC236}">
                  <a16:creationId xmlns:a16="http://schemas.microsoft.com/office/drawing/2014/main" id="{8AF11D1B-2701-78BE-522D-64A2E2AFF44F}"/>
                </a:ext>
              </a:extLst>
            </p:cNvPr>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05;p41">
              <a:extLst>
                <a:ext uri="{FF2B5EF4-FFF2-40B4-BE49-F238E27FC236}">
                  <a16:creationId xmlns:a16="http://schemas.microsoft.com/office/drawing/2014/main" id="{22FF611F-83F5-B454-C831-52FAFE10CF7B}"/>
                </a:ext>
              </a:extLst>
            </p:cNvPr>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06;p41">
              <a:extLst>
                <a:ext uri="{FF2B5EF4-FFF2-40B4-BE49-F238E27FC236}">
                  <a16:creationId xmlns:a16="http://schemas.microsoft.com/office/drawing/2014/main" id="{0581A73A-B3FB-0422-F41D-003A44B96573}"/>
                </a:ext>
              </a:extLst>
            </p:cNvPr>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07;p41">
              <a:extLst>
                <a:ext uri="{FF2B5EF4-FFF2-40B4-BE49-F238E27FC236}">
                  <a16:creationId xmlns:a16="http://schemas.microsoft.com/office/drawing/2014/main" id="{F55FAB1F-3303-2700-2434-4A78756BD9F2}"/>
                </a:ext>
              </a:extLst>
            </p:cNvPr>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08;p41">
              <a:extLst>
                <a:ext uri="{FF2B5EF4-FFF2-40B4-BE49-F238E27FC236}">
                  <a16:creationId xmlns:a16="http://schemas.microsoft.com/office/drawing/2014/main" id="{7DC5BE3C-B756-C935-F243-7E41FFAF415A}"/>
                </a:ext>
              </a:extLst>
            </p:cNvPr>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09;p41">
              <a:extLst>
                <a:ext uri="{FF2B5EF4-FFF2-40B4-BE49-F238E27FC236}">
                  <a16:creationId xmlns:a16="http://schemas.microsoft.com/office/drawing/2014/main" id="{1AF7B357-8B96-C9B5-C132-B9604AA15F5D}"/>
                </a:ext>
              </a:extLst>
            </p:cNvPr>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10;p41">
              <a:extLst>
                <a:ext uri="{FF2B5EF4-FFF2-40B4-BE49-F238E27FC236}">
                  <a16:creationId xmlns:a16="http://schemas.microsoft.com/office/drawing/2014/main" id="{DDC346F9-50D3-2487-53E7-47351681E5F2}"/>
                </a:ext>
              </a:extLst>
            </p:cNvPr>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11;p41">
              <a:extLst>
                <a:ext uri="{FF2B5EF4-FFF2-40B4-BE49-F238E27FC236}">
                  <a16:creationId xmlns:a16="http://schemas.microsoft.com/office/drawing/2014/main" id="{A5E95B12-EBD1-4C7A-317A-C22241A50161}"/>
                </a:ext>
              </a:extLst>
            </p:cNvPr>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12;p41">
              <a:extLst>
                <a:ext uri="{FF2B5EF4-FFF2-40B4-BE49-F238E27FC236}">
                  <a16:creationId xmlns:a16="http://schemas.microsoft.com/office/drawing/2014/main" id="{4C48CB95-BAF3-81FB-660B-9E81E6BDDFFE}"/>
                </a:ext>
              </a:extLst>
            </p:cNvPr>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13;p41">
              <a:extLst>
                <a:ext uri="{FF2B5EF4-FFF2-40B4-BE49-F238E27FC236}">
                  <a16:creationId xmlns:a16="http://schemas.microsoft.com/office/drawing/2014/main" id="{006C7B00-302F-6EB0-8D06-687BF6CA4921}"/>
                </a:ext>
              </a:extLst>
            </p:cNvPr>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14;p41">
              <a:extLst>
                <a:ext uri="{FF2B5EF4-FFF2-40B4-BE49-F238E27FC236}">
                  <a16:creationId xmlns:a16="http://schemas.microsoft.com/office/drawing/2014/main" id="{D51AB1C6-F3F9-9D34-548C-1664C97F045C}"/>
                </a:ext>
              </a:extLst>
            </p:cNvPr>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15;p41">
              <a:extLst>
                <a:ext uri="{FF2B5EF4-FFF2-40B4-BE49-F238E27FC236}">
                  <a16:creationId xmlns:a16="http://schemas.microsoft.com/office/drawing/2014/main" id="{EAC22B4B-0E73-B1E6-CA44-C24B63CFAE49}"/>
                </a:ext>
              </a:extLst>
            </p:cNvPr>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16;p41">
              <a:extLst>
                <a:ext uri="{FF2B5EF4-FFF2-40B4-BE49-F238E27FC236}">
                  <a16:creationId xmlns:a16="http://schemas.microsoft.com/office/drawing/2014/main" id="{E2188A6D-0110-D548-A9C2-53AED190C561}"/>
                </a:ext>
              </a:extLst>
            </p:cNvPr>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17;p41">
              <a:extLst>
                <a:ext uri="{FF2B5EF4-FFF2-40B4-BE49-F238E27FC236}">
                  <a16:creationId xmlns:a16="http://schemas.microsoft.com/office/drawing/2014/main" id="{2B241A3F-725F-6384-C157-B23E2B876D08}"/>
                </a:ext>
              </a:extLst>
            </p:cNvPr>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18;p41">
              <a:extLst>
                <a:ext uri="{FF2B5EF4-FFF2-40B4-BE49-F238E27FC236}">
                  <a16:creationId xmlns:a16="http://schemas.microsoft.com/office/drawing/2014/main" id="{744868A7-BD41-CA32-4D98-F7F86CA834CF}"/>
                </a:ext>
              </a:extLst>
            </p:cNvPr>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19;p41">
              <a:extLst>
                <a:ext uri="{FF2B5EF4-FFF2-40B4-BE49-F238E27FC236}">
                  <a16:creationId xmlns:a16="http://schemas.microsoft.com/office/drawing/2014/main" id="{AB511560-1DC5-E1B8-D3DE-B88019458688}"/>
                </a:ext>
              </a:extLst>
            </p:cNvPr>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420;p41">
              <a:extLst>
                <a:ext uri="{FF2B5EF4-FFF2-40B4-BE49-F238E27FC236}">
                  <a16:creationId xmlns:a16="http://schemas.microsoft.com/office/drawing/2014/main" id="{F75BBA07-3DBE-DEBB-E42B-9ADA9DEE49D7}"/>
                </a:ext>
              </a:extLst>
            </p:cNvPr>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21;p41">
              <a:extLst>
                <a:ext uri="{FF2B5EF4-FFF2-40B4-BE49-F238E27FC236}">
                  <a16:creationId xmlns:a16="http://schemas.microsoft.com/office/drawing/2014/main" id="{0D8E0DA4-6D0D-A3FC-CF9A-B50ABCE1BF65}"/>
                </a:ext>
              </a:extLst>
            </p:cNvPr>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22;p41">
              <a:extLst>
                <a:ext uri="{FF2B5EF4-FFF2-40B4-BE49-F238E27FC236}">
                  <a16:creationId xmlns:a16="http://schemas.microsoft.com/office/drawing/2014/main" id="{1B752802-A350-E514-71EF-518F0A97712C}"/>
                </a:ext>
              </a:extLst>
            </p:cNvPr>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23;p41">
              <a:extLst>
                <a:ext uri="{FF2B5EF4-FFF2-40B4-BE49-F238E27FC236}">
                  <a16:creationId xmlns:a16="http://schemas.microsoft.com/office/drawing/2014/main" id="{7D13ADF5-8CAB-44BE-3DDE-5D4E4114FE1A}"/>
                </a:ext>
              </a:extLst>
            </p:cNvPr>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24;p41">
              <a:extLst>
                <a:ext uri="{FF2B5EF4-FFF2-40B4-BE49-F238E27FC236}">
                  <a16:creationId xmlns:a16="http://schemas.microsoft.com/office/drawing/2014/main" id="{B5A72608-2981-343B-87E3-5A67DE22CEB7}"/>
                </a:ext>
              </a:extLst>
            </p:cNvPr>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25;p41">
              <a:extLst>
                <a:ext uri="{FF2B5EF4-FFF2-40B4-BE49-F238E27FC236}">
                  <a16:creationId xmlns:a16="http://schemas.microsoft.com/office/drawing/2014/main" id="{894CD65C-22FE-C5CB-D9C2-777811D5991E}"/>
                </a:ext>
              </a:extLst>
            </p:cNvPr>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26;p41">
              <a:extLst>
                <a:ext uri="{FF2B5EF4-FFF2-40B4-BE49-F238E27FC236}">
                  <a16:creationId xmlns:a16="http://schemas.microsoft.com/office/drawing/2014/main" id="{56DC1548-8379-D92F-2659-97124B773A7F}"/>
                </a:ext>
              </a:extLst>
            </p:cNvPr>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27;p41">
              <a:extLst>
                <a:ext uri="{FF2B5EF4-FFF2-40B4-BE49-F238E27FC236}">
                  <a16:creationId xmlns:a16="http://schemas.microsoft.com/office/drawing/2014/main" id="{F0065BAE-4A77-2BEC-EAA0-9962BB09F84E}"/>
                </a:ext>
              </a:extLst>
            </p:cNvPr>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28;p41">
              <a:extLst>
                <a:ext uri="{FF2B5EF4-FFF2-40B4-BE49-F238E27FC236}">
                  <a16:creationId xmlns:a16="http://schemas.microsoft.com/office/drawing/2014/main" id="{009BD272-AF67-3452-C896-5D14EA0348E9}"/>
                </a:ext>
              </a:extLst>
            </p:cNvPr>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29;p41">
              <a:extLst>
                <a:ext uri="{FF2B5EF4-FFF2-40B4-BE49-F238E27FC236}">
                  <a16:creationId xmlns:a16="http://schemas.microsoft.com/office/drawing/2014/main" id="{D1BB4F4F-726E-8DA8-46C6-F8234A4F895C}"/>
                </a:ext>
              </a:extLst>
            </p:cNvPr>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30;p41">
              <a:extLst>
                <a:ext uri="{FF2B5EF4-FFF2-40B4-BE49-F238E27FC236}">
                  <a16:creationId xmlns:a16="http://schemas.microsoft.com/office/drawing/2014/main" id="{EBDF0DE2-A2A3-C0C8-958C-646BE07BF16C}"/>
                </a:ext>
              </a:extLst>
            </p:cNvPr>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31;p41">
              <a:extLst>
                <a:ext uri="{FF2B5EF4-FFF2-40B4-BE49-F238E27FC236}">
                  <a16:creationId xmlns:a16="http://schemas.microsoft.com/office/drawing/2014/main" id="{E5A557C2-A20E-5EA4-1311-1B67AEE5C23C}"/>
                </a:ext>
              </a:extLst>
            </p:cNvPr>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32;p41">
              <a:extLst>
                <a:ext uri="{FF2B5EF4-FFF2-40B4-BE49-F238E27FC236}">
                  <a16:creationId xmlns:a16="http://schemas.microsoft.com/office/drawing/2014/main" id="{F4438F6D-DFCB-035F-8BC3-42C122959C9C}"/>
                </a:ext>
              </a:extLst>
            </p:cNvPr>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433;p41">
              <a:extLst>
                <a:ext uri="{FF2B5EF4-FFF2-40B4-BE49-F238E27FC236}">
                  <a16:creationId xmlns:a16="http://schemas.microsoft.com/office/drawing/2014/main" id="{A1E2F9B5-22EF-42BA-4C57-D6BFD1F12FC8}"/>
                </a:ext>
              </a:extLst>
            </p:cNvPr>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34;p41">
              <a:extLst>
                <a:ext uri="{FF2B5EF4-FFF2-40B4-BE49-F238E27FC236}">
                  <a16:creationId xmlns:a16="http://schemas.microsoft.com/office/drawing/2014/main" id="{F8480912-23F2-8D17-F0CB-63FF88D39A76}"/>
                </a:ext>
              </a:extLst>
            </p:cNvPr>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35;p41">
              <a:extLst>
                <a:ext uri="{FF2B5EF4-FFF2-40B4-BE49-F238E27FC236}">
                  <a16:creationId xmlns:a16="http://schemas.microsoft.com/office/drawing/2014/main" id="{531878E1-1E80-45B0-CFE8-0376DD2C7D74}"/>
                </a:ext>
              </a:extLst>
            </p:cNvPr>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36;p41">
              <a:extLst>
                <a:ext uri="{FF2B5EF4-FFF2-40B4-BE49-F238E27FC236}">
                  <a16:creationId xmlns:a16="http://schemas.microsoft.com/office/drawing/2014/main" id="{E8389BA5-30EB-AB6C-532F-87A653078BB8}"/>
                </a:ext>
              </a:extLst>
            </p:cNvPr>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37;p41">
              <a:extLst>
                <a:ext uri="{FF2B5EF4-FFF2-40B4-BE49-F238E27FC236}">
                  <a16:creationId xmlns:a16="http://schemas.microsoft.com/office/drawing/2014/main" id="{976DBE6D-6932-BA90-C80E-ADE7B6D224D1}"/>
                </a:ext>
              </a:extLst>
            </p:cNvPr>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38;p41">
              <a:extLst>
                <a:ext uri="{FF2B5EF4-FFF2-40B4-BE49-F238E27FC236}">
                  <a16:creationId xmlns:a16="http://schemas.microsoft.com/office/drawing/2014/main" id="{34F7E639-F956-62A8-5B1F-A030FD8FF970}"/>
                </a:ext>
              </a:extLst>
            </p:cNvPr>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39;p41">
              <a:extLst>
                <a:ext uri="{FF2B5EF4-FFF2-40B4-BE49-F238E27FC236}">
                  <a16:creationId xmlns:a16="http://schemas.microsoft.com/office/drawing/2014/main" id="{CD148C8F-1787-D406-5FEA-0FCA7F5E8D9D}"/>
                </a:ext>
              </a:extLst>
            </p:cNvPr>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40;p41">
              <a:extLst>
                <a:ext uri="{FF2B5EF4-FFF2-40B4-BE49-F238E27FC236}">
                  <a16:creationId xmlns:a16="http://schemas.microsoft.com/office/drawing/2014/main" id="{E298282A-8BF6-40F5-DCE7-7ADA56439218}"/>
                </a:ext>
              </a:extLst>
            </p:cNvPr>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41;p41">
              <a:extLst>
                <a:ext uri="{FF2B5EF4-FFF2-40B4-BE49-F238E27FC236}">
                  <a16:creationId xmlns:a16="http://schemas.microsoft.com/office/drawing/2014/main" id="{08F64762-4E07-3D80-5C36-D826818D01F2}"/>
                </a:ext>
              </a:extLst>
            </p:cNvPr>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42;p41">
              <a:extLst>
                <a:ext uri="{FF2B5EF4-FFF2-40B4-BE49-F238E27FC236}">
                  <a16:creationId xmlns:a16="http://schemas.microsoft.com/office/drawing/2014/main" id="{03484FB5-B2E1-C204-3B88-BA1FD7AC44DC}"/>
                </a:ext>
              </a:extLst>
            </p:cNvPr>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43;p41">
              <a:extLst>
                <a:ext uri="{FF2B5EF4-FFF2-40B4-BE49-F238E27FC236}">
                  <a16:creationId xmlns:a16="http://schemas.microsoft.com/office/drawing/2014/main" id="{278E19EB-DDDC-CEDF-A802-8F5A11B47003}"/>
                </a:ext>
              </a:extLst>
            </p:cNvPr>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44;p41">
              <a:extLst>
                <a:ext uri="{FF2B5EF4-FFF2-40B4-BE49-F238E27FC236}">
                  <a16:creationId xmlns:a16="http://schemas.microsoft.com/office/drawing/2014/main" id="{10552275-F29D-C1A9-D938-839C99B33C89}"/>
                </a:ext>
              </a:extLst>
            </p:cNvPr>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45;p41">
              <a:extLst>
                <a:ext uri="{FF2B5EF4-FFF2-40B4-BE49-F238E27FC236}">
                  <a16:creationId xmlns:a16="http://schemas.microsoft.com/office/drawing/2014/main" id="{EE9BD09C-1EF2-996B-B010-8CD399747713}"/>
                </a:ext>
              </a:extLst>
            </p:cNvPr>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46;p41">
              <a:extLst>
                <a:ext uri="{FF2B5EF4-FFF2-40B4-BE49-F238E27FC236}">
                  <a16:creationId xmlns:a16="http://schemas.microsoft.com/office/drawing/2014/main" id="{9DA31612-32D3-8BE9-625D-ED94D7594D92}"/>
                </a:ext>
              </a:extLst>
            </p:cNvPr>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47;p41">
              <a:extLst>
                <a:ext uri="{FF2B5EF4-FFF2-40B4-BE49-F238E27FC236}">
                  <a16:creationId xmlns:a16="http://schemas.microsoft.com/office/drawing/2014/main" id="{C1EB9E60-043D-F82D-74BD-9E533008283B}"/>
                </a:ext>
              </a:extLst>
            </p:cNvPr>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48;p41">
              <a:extLst>
                <a:ext uri="{FF2B5EF4-FFF2-40B4-BE49-F238E27FC236}">
                  <a16:creationId xmlns:a16="http://schemas.microsoft.com/office/drawing/2014/main" id="{160FC955-0B0C-7387-BAA0-7C4B51922865}"/>
                </a:ext>
              </a:extLst>
            </p:cNvPr>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49;p41">
              <a:extLst>
                <a:ext uri="{FF2B5EF4-FFF2-40B4-BE49-F238E27FC236}">
                  <a16:creationId xmlns:a16="http://schemas.microsoft.com/office/drawing/2014/main" id="{154CFDF2-3932-A2D6-40C1-9256876F684F}"/>
                </a:ext>
              </a:extLst>
            </p:cNvPr>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50;p41">
              <a:extLst>
                <a:ext uri="{FF2B5EF4-FFF2-40B4-BE49-F238E27FC236}">
                  <a16:creationId xmlns:a16="http://schemas.microsoft.com/office/drawing/2014/main" id="{F75234BB-CFE3-C27D-F0C5-6B1C913FEDA7}"/>
                </a:ext>
              </a:extLst>
            </p:cNvPr>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51;p41">
              <a:extLst>
                <a:ext uri="{FF2B5EF4-FFF2-40B4-BE49-F238E27FC236}">
                  <a16:creationId xmlns:a16="http://schemas.microsoft.com/office/drawing/2014/main" id="{04FFAF2C-4D91-21BD-7F01-F45CCEA78BCD}"/>
                </a:ext>
              </a:extLst>
            </p:cNvPr>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52;p41">
              <a:extLst>
                <a:ext uri="{FF2B5EF4-FFF2-40B4-BE49-F238E27FC236}">
                  <a16:creationId xmlns:a16="http://schemas.microsoft.com/office/drawing/2014/main" id="{2F851EB8-4682-FA61-4E98-4C0F73FEEE08}"/>
                </a:ext>
              </a:extLst>
            </p:cNvPr>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53;p41">
              <a:extLst>
                <a:ext uri="{FF2B5EF4-FFF2-40B4-BE49-F238E27FC236}">
                  <a16:creationId xmlns:a16="http://schemas.microsoft.com/office/drawing/2014/main" id="{FE5916BC-B437-1A1C-241E-C708608694F9}"/>
                </a:ext>
              </a:extLst>
            </p:cNvPr>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54;p41">
              <a:extLst>
                <a:ext uri="{FF2B5EF4-FFF2-40B4-BE49-F238E27FC236}">
                  <a16:creationId xmlns:a16="http://schemas.microsoft.com/office/drawing/2014/main" id="{30548F09-5F67-8633-0E79-FA90EBF9EA9B}"/>
                </a:ext>
              </a:extLst>
            </p:cNvPr>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55;p41">
              <a:extLst>
                <a:ext uri="{FF2B5EF4-FFF2-40B4-BE49-F238E27FC236}">
                  <a16:creationId xmlns:a16="http://schemas.microsoft.com/office/drawing/2014/main" id="{F05FFF9E-C184-4548-2C3A-7DE881D890FB}"/>
                </a:ext>
              </a:extLst>
            </p:cNvPr>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56;p41">
              <a:extLst>
                <a:ext uri="{FF2B5EF4-FFF2-40B4-BE49-F238E27FC236}">
                  <a16:creationId xmlns:a16="http://schemas.microsoft.com/office/drawing/2014/main" id="{D208F114-6E57-EB1E-A1BF-F21C01782D12}"/>
                </a:ext>
              </a:extLst>
            </p:cNvPr>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57;p41">
              <a:extLst>
                <a:ext uri="{FF2B5EF4-FFF2-40B4-BE49-F238E27FC236}">
                  <a16:creationId xmlns:a16="http://schemas.microsoft.com/office/drawing/2014/main" id="{1BBCBDAA-F05A-DA88-547C-828742C00E0E}"/>
                </a:ext>
              </a:extLst>
            </p:cNvPr>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58;p41">
              <a:extLst>
                <a:ext uri="{FF2B5EF4-FFF2-40B4-BE49-F238E27FC236}">
                  <a16:creationId xmlns:a16="http://schemas.microsoft.com/office/drawing/2014/main" id="{1E00FABA-29C2-EE2F-9608-CEB396698BB6}"/>
                </a:ext>
              </a:extLst>
            </p:cNvPr>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59;p41">
              <a:extLst>
                <a:ext uri="{FF2B5EF4-FFF2-40B4-BE49-F238E27FC236}">
                  <a16:creationId xmlns:a16="http://schemas.microsoft.com/office/drawing/2014/main" id="{86785E75-38C3-0724-1379-CBEF2FBD88FA}"/>
                </a:ext>
              </a:extLst>
            </p:cNvPr>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60;p41">
              <a:extLst>
                <a:ext uri="{FF2B5EF4-FFF2-40B4-BE49-F238E27FC236}">
                  <a16:creationId xmlns:a16="http://schemas.microsoft.com/office/drawing/2014/main" id="{E5303F97-780F-9D13-4446-B12829A3C001}"/>
                </a:ext>
              </a:extLst>
            </p:cNvPr>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61;p41">
              <a:extLst>
                <a:ext uri="{FF2B5EF4-FFF2-40B4-BE49-F238E27FC236}">
                  <a16:creationId xmlns:a16="http://schemas.microsoft.com/office/drawing/2014/main" id="{920626B3-2777-2442-CD26-02B016CB80ED}"/>
                </a:ext>
              </a:extLst>
            </p:cNvPr>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62;p41">
              <a:extLst>
                <a:ext uri="{FF2B5EF4-FFF2-40B4-BE49-F238E27FC236}">
                  <a16:creationId xmlns:a16="http://schemas.microsoft.com/office/drawing/2014/main" id="{F6C6CDA0-EC8F-62A8-AC15-40540F6E0834}"/>
                </a:ext>
              </a:extLst>
            </p:cNvPr>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63;p41">
              <a:extLst>
                <a:ext uri="{FF2B5EF4-FFF2-40B4-BE49-F238E27FC236}">
                  <a16:creationId xmlns:a16="http://schemas.microsoft.com/office/drawing/2014/main" id="{952B5852-E49C-089E-A41E-9D6059718C5C}"/>
                </a:ext>
              </a:extLst>
            </p:cNvPr>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64;p41">
              <a:extLst>
                <a:ext uri="{FF2B5EF4-FFF2-40B4-BE49-F238E27FC236}">
                  <a16:creationId xmlns:a16="http://schemas.microsoft.com/office/drawing/2014/main" id="{AC1C58C5-B56A-45A4-48F0-EF68A337C3C7}"/>
                </a:ext>
              </a:extLst>
            </p:cNvPr>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5;p41">
              <a:extLst>
                <a:ext uri="{FF2B5EF4-FFF2-40B4-BE49-F238E27FC236}">
                  <a16:creationId xmlns:a16="http://schemas.microsoft.com/office/drawing/2014/main" id="{E0589F4A-13D1-3FCE-D63D-8216832DC309}"/>
                </a:ext>
              </a:extLst>
            </p:cNvPr>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66;p41">
              <a:extLst>
                <a:ext uri="{FF2B5EF4-FFF2-40B4-BE49-F238E27FC236}">
                  <a16:creationId xmlns:a16="http://schemas.microsoft.com/office/drawing/2014/main" id="{093322A2-AB1A-CFA6-46EE-13AA6768A6EC}"/>
                </a:ext>
              </a:extLst>
            </p:cNvPr>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67;p41">
              <a:extLst>
                <a:ext uri="{FF2B5EF4-FFF2-40B4-BE49-F238E27FC236}">
                  <a16:creationId xmlns:a16="http://schemas.microsoft.com/office/drawing/2014/main" id="{4FD06D46-88AF-075B-C2D7-EE4F30F29F8E}"/>
                </a:ext>
              </a:extLst>
            </p:cNvPr>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68;p41">
              <a:extLst>
                <a:ext uri="{FF2B5EF4-FFF2-40B4-BE49-F238E27FC236}">
                  <a16:creationId xmlns:a16="http://schemas.microsoft.com/office/drawing/2014/main" id="{B0FCD6E1-7365-A51D-A831-6B499B7A2F00}"/>
                </a:ext>
              </a:extLst>
            </p:cNvPr>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69;p41">
              <a:extLst>
                <a:ext uri="{FF2B5EF4-FFF2-40B4-BE49-F238E27FC236}">
                  <a16:creationId xmlns:a16="http://schemas.microsoft.com/office/drawing/2014/main" id="{E92CD4C3-CA9D-22A3-254B-F90C5E7BFD09}"/>
                </a:ext>
              </a:extLst>
            </p:cNvPr>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70;p41">
              <a:extLst>
                <a:ext uri="{FF2B5EF4-FFF2-40B4-BE49-F238E27FC236}">
                  <a16:creationId xmlns:a16="http://schemas.microsoft.com/office/drawing/2014/main" id="{C6B70148-4DF7-213C-6AA5-969CCA655F9C}"/>
                </a:ext>
              </a:extLst>
            </p:cNvPr>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71;p41">
              <a:extLst>
                <a:ext uri="{FF2B5EF4-FFF2-40B4-BE49-F238E27FC236}">
                  <a16:creationId xmlns:a16="http://schemas.microsoft.com/office/drawing/2014/main" id="{B5A9B078-FB96-4BE7-F9E6-7DC344A0FE70}"/>
                </a:ext>
              </a:extLst>
            </p:cNvPr>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72;p41">
              <a:extLst>
                <a:ext uri="{FF2B5EF4-FFF2-40B4-BE49-F238E27FC236}">
                  <a16:creationId xmlns:a16="http://schemas.microsoft.com/office/drawing/2014/main" id="{B2D0A0D1-A04A-3442-4F52-10AEB2A0E03B}"/>
                </a:ext>
              </a:extLst>
            </p:cNvPr>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73;p41">
              <a:extLst>
                <a:ext uri="{FF2B5EF4-FFF2-40B4-BE49-F238E27FC236}">
                  <a16:creationId xmlns:a16="http://schemas.microsoft.com/office/drawing/2014/main" id="{0D12E10F-6231-C3E5-7B52-7F61AF65E963}"/>
                </a:ext>
              </a:extLst>
            </p:cNvPr>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74;p41">
              <a:extLst>
                <a:ext uri="{FF2B5EF4-FFF2-40B4-BE49-F238E27FC236}">
                  <a16:creationId xmlns:a16="http://schemas.microsoft.com/office/drawing/2014/main" id="{0780F123-53E1-769A-B780-61920824BD1C}"/>
                </a:ext>
              </a:extLst>
            </p:cNvPr>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75;p41">
              <a:extLst>
                <a:ext uri="{FF2B5EF4-FFF2-40B4-BE49-F238E27FC236}">
                  <a16:creationId xmlns:a16="http://schemas.microsoft.com/office/drawing/2014/main" id="{261C6EA1-F971-1E87-40F4-184EB3D57138}"/>
                </a:ext>
              </a:extLst>
            </p:cNvPr>
            <p:cNvSpPr/>
            <p:nvPr/>
          </p:nvSpPr>
          <p:spPr>
            <a:xfrm>
              <a:off x="3870425" y="3939899"/>
              <a:ext cx="684700" cy="412026"/>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76;p41">
              <a:extLst>
                <a:ext uri="{FF2B5EF4-FFF2-40B4-BE49-F238E27FC236}">
                  <a16:creationId xmlns:a16="http://schemas.microsoft.com/office/drawing/2014/main" id="{BFD33ACA-D5ED-5C48-2C14-FA465491A817}"/>
                </a:ext>
              </a:extLst>
            </p:cNvPr>
            <p:cNvSpPr/>
            <p:nvPr/>
          </p:nvSpPr>
          <p:spPr>
            <a:xfrm>
              <a:off x="3855859" y="4309602"/>
              <a:ext cx="61749"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77;p41">
              <a:extLst>
                <a:ext uri="{FF2B5EF4-FFF2-40B4-BE49-F238E27FC236}">
                  <a16:creationId xmlns:a16="http://schemas.microsoft.com/office/drawing/2014/main" id="{0351C757-D344-8176-30DF-986294E200F4}"/>
                </a:ext>
              </a:extLst>
            </p:cNvPr>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78;p41">
              <a:extLst>
                <a:ext uri="{FF2B5EF4-FFF2-40B4-BE49-F238E27FC236}">
                  <a16:creationId xmlns:a16="http://schemas.microsoft.com/office/drawing/2014/main" id="{BB6F055B-7C61-430A-F2CD-D541C6623558}"/>
                </a:ext>
              </a:extLst>
            </p:cNvPr>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79;p41">
              <a:extLst>
                <a:ext uri="{FF2B5EF4-FFF2-40B4-BE49-F238E27FC236}">
                  <a16:creationId xmlns:a16="http://schemas.microsoft.com/office/drawing/2014/main" id="{553D6C4A-9FC2-D933-6F9C-8E9DAE92990F}"/>
                </a:ext>
              </a:extLst>
            </p:cNvPr>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80;p41">
              <a:extLst>
                <a:ext uri="{FF2B5EF4-FFF2-40B4-BE49-F238E27FC236}">
                  <a16:creationId xmlns:a16="http://schemas.microsoft.com/office/drawing/2014/main" id="{1590E2B9-090A-2DDA-AB8E-DBC5C5B775D4}"/>
                </a:ext>
              </a:extLst>
            </p:cNvPr>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81;p41">
              <a:extLst>
                <a:ext uri="{FF2B5EF4-FFF2-40B4-BE49-F238E27FC236}">
                  <a16:creationId xmlns:a16="http://schemas.microsoft.com/office/drawing/2014/main" id="{B833F436-59F4-3D6E-F499-ACF5EC3A9682}"/>
                </a:ext>
              </a:extLst>
            </p:cNvPr>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82;p41">
              <a:extLst>
                <a:ext uri="{FF2B5EF4-FFF2-40B4-BE49-F238E27FC236}">
                  <a16:creationId xmlns:a16="http://schemas.microsoft.com/office/drawing/2014/main" id="{BC553E5D-8341-77A9-9DFB-458F8761D1D1}"/>
                </a:ext>
              </a:extLst>
            </p:cNvPr>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83;p41">
              <a:extLst>
                <a:ext uri="{FF2B5EF4-FFF2-40B4-BE49-F238E27FC236}">
                  <a16:creationId xmlns:a16="http://schemas.microsoft.com/office/drawing/2014/main" id="{231229EE-4B50-6D2F-7CB0-D8046A4A117C}"/>
                </a:ext>
              </a:extLst>
            </p:cNvPr>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84;p41">
              <a:extLst>
                <a:ext uri="{FF2B5EF4-FFF2-40B4-BE49-F238E27FC236}">
                  <a16:creationId xmlns:a16="http://schemas.microsoft.com/office/drawing/2014/main" id="{62D994C6-B645-25EC-02D8-526ADC7C6F64}"/>
                </a:ext>
              </a:extLst>
            </p:cNvPr>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85;p41">
              <a:extLst>
                <a:ext uri="{FF2B5EF4-FFF2-40B4-BE49-F238E27FC236}">
                  <a16:creationId xmlns:a16="http://schemas.microsoft.com/office/drawing/2014/main" id="{C258DD44-70E1-3933-DCA3-A6FBB29203B2}"/>
                </a:ext>
              </a:extLst>
            </p:cNvPr>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86;p41">
              <a:extLst>
                <a:ext uri="{FF2B5EF4-FFF2-40B4-BE49-F238E27FC236}">
                  <a16:creationId xmlns:a16="http://schemas.microsoft.com/office/drawing/2014/main" id="{3262F28C-EEF0-659F-8571-43B955A90151}"/>
                </a:ext>
              </a:extLst>
            </p:cNvPr>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87;p41">
              <a:extLst>
                <a:ext uri="{FF2B5EF4-FFF2-40B4-BE49-F238E27FC236}">
                  <a16:creationId xmlns:a16="http://schemas.microsoft.com/office/drawing/2014/main" id="{31587B33-614F-9848-1FD8-52519979B916}"/>
                </a:ext>
              </a:extLst>
            </p:cNvPr>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88;p41">
              <a:extLst>
                <a:ext uri="{FF2B5EF4-FFF2-40B4-BE49-F238E27FC236}">
                  <a16:creationId xmlns:a16="http://schemas.microsoft.com/office/drawing/2014/main" id="{47157A4E-4CC4-D798-FA05-96174DAD7B0F}"/>
                </a:ext>
              </a:extLst>
            </p:cNvPr>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89;p41">
              <a:extLst>
                <a:ext uri="{FF2B5EF4-FFF2-40B4-BE49-F238E27FC236}">
                  <a16:creationId xmlns:a16="http://schemas.microsoft.com/office/drawing/2014/main" id="{8086ECE3-4703-D5ED-F4F6-4077CD6724DA}"/>
                </a:ext>
              </a:extLst>
            </p:cNvPr>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90;p41">
              <a:extLst>
                <a:ext uri="{FF2B5EF4-FFF2-40B4-BE49-F238E27FC236}">
                  <a16:creationId xmlns:a16="http://schemas.microsoft.com/office/drawing/2014/main" id="{31D7CAA2-F465-304D-C7B6-94C984EC5DA3}"/>
                </a:ext>
              </a:extLst>
            </p:cNvPr>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91;p41">
              <a:extLst>
                <a:ext uri="{FF2B5EF4-FFF2-40B4-BE49-F238E27FC236}">
                  <a16:creationId xmlns:a16="http://schemas.microsoft.com/office/drawing/2014/main" id="{6B8E636A-636C-960D-CEB5-F980E59024DC}"/>
                </a:ext>
              </a:extLst>
            </p:cNvPr>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92;p41">
              <a:extLst>
                <a:ext uri="{FF2B5EF4-FFF2-40B4-BE49-F238E27FC236}">
                  <a16:creationId xmlns:a16="http://schemas.microsoft.com/office/drawing/2014/main" id="{7C5BB757-ABB1-D2A5-8A7D-8F0DDCC5A47F}"/>
                </a:ext>
              </a:extLst>
            </p:cNvPr>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93;p41">
              <a:extLst>
                <a:ext uri="{FF2B5EF4-FFF2-40B4-BE49-F238E27FC236}">
                  <a16:creationId xmlns:a16="http://schemas.microsoft.com/office/drawing/2014/main" id="{5953D187-E0EC-1E79-AB25-7B88DB1E238C}"/>
                </a:ext>
              </a:extLst>
            </p:cNvPr>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94;p41">
              <a:extLst>
                <a:ext uri="{FF2B5EF4-FFF2-40B4-BE49-F238E27FC236}">
                  <a16:creationId xmlns:a16="http://schemas.microsoft.com/office/drawing/2014/main" id="{1B9E61C0-76DA-300D-95B4-DD79759C6AFA}"/>
                </a:ext>
              </a:extLst>
            </p:cNvPr>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95;p41">
              <a:extLst>
                <a:ext uri="{FF2B5EF4-FFF2-40B4-BE49-F238E27FC236}">
                  <a16:creationId xmlns:a16="http://schemas.microsoft.com/office/drawing/2014/main" id="{57BAE1EB-46F2-ABB7-0146-709835818C9B}"/>
                </a:ext>
              </a:extLst>
            </p:cNvPr>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96;p41">
              <a:extLst>
                <a:ext uri="{FF2B5EF4-FFF2-40B4-BE49-F238E27FC236}">
                  <a16:creationId xmlns:a16="http://schemas.microsoft.com/office/drawing/2014/main" id="{56CD8A7D-E599-21B5-F425-A3E1FA46D4D4}"/>
                </a:ext>
              </a:extLst>
            </p:cNvPr>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97;p41">
              <a:extLst>
                <a:ext uri="{FF2B5EF4-FFF2-40B4-BE49-F238E27FC236}">
                  <a16:creationId xmlns:a16="http://schemas.microsoft.com/office/drawing/2014/main" id="{933772A1-1FBB-B729-F88A-B77A9C472278}"/>
                </a:ext>
              </a:extLst>
            </p:cNvPr>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98;p41">
              <a:extLst>
                <a:ext uri="{FF2B5EF4-FFF2-40B4-BE49-F238E27FC236}">
                  <a16:creationId xmlns:a16="http://schemas.microsoft.com/office/drawing/2014/main" id="{7603D991-7B93-034D-353D-6954F426F2B5}"/>
                </a:ext>
              </a:extLst>
            </p:cNvPr>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99;p41">
              <a:extLst>
                <a:ext uri="{FF2B5EF4-FFF2-40B4-BE49-F238E27FC236}">
                  <a16:creationId xmlns:a16="http://schemas.microsoft.com/office/drawing/2014/main" id="{F8AC0FA7-B0F7-EA89-E7B4-6ECE92C23E9E}"/>
                </a:ext>
              </a:extLst>
            </p:cNvPr>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500;p41">
              <a:extLst>
                <a:ext uri="{FF2B5EF4-FFF2-40B4-BE49-F238E27FC236}">
                  <a16:creationId xmlns:a16="http://schemas.microsoft.com/office/drawing/2014/main" id="{55BE659B-7898-0FE2-7312-753CF39C7007}"/>
                </a:ext>
              </a:extLst>
            </p:cNvPr>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501;p41">
              <a:extLst>
                <a:ext uri="{FF2B5EF4-FFF2-40B4-BE49-F238E27FC236}">
                  <a16:creationId xmlns:a16="http://schemas.microsoft.com/office/drawing/2014/main" id="{7C4492D4-3DD0-FECD-CB73-579F73469F6F}"/>
                </a:ext>
              </a:extLst>
            </p:cNvPr>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502;p41">
              <a:extLst>
                <a:ext uri="{FF2B5EF4-FFF2-40B4-BE49-F238E27FC236}">
                  <a16:creationId xmlns:a16="http://schemas.microsoft.com/office/drawing/2014/main" id="{A7AEB039-FB06-83BC-1870-10B75C1C72BF}"/>
                </a:ext>
              </a:extLst>
            </p:cNvPr>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503;p41">
              <a:extLst>
                <a:ext uri="{FF2B5EF4-FFF2-40B4-BE49-F238E27FC236}">
                  <a16:creationId xmlns:a16="http://schemas.microsoft.com/office/drawing/2014/main" id="{890A42FF-F9AD-6A65-FA56-0BF268AF7A5B}"/>
                </a:ext>
              </a:extLst>
            </p:cNvPr>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504;p41">
              <a:extLst>
                <a:ext uri="{FF2B5EF4-FFF2-40B4-BE49-F238E27FC236}">
                  <a16:creationId xmlns:a16="http://schemas.microsoft.com/office/drawing/2014/main" id="{232B59F4-1C55-FA14-08C3-C9C4AE4AE892}"/>
                </a:ext>
              </a:extLst>
            </p:cNvPr>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505;p41">
              <a:extLst>
                <a:ext uri="{FF2B5EF4-FFF2-40B4-BE49-F238E27FC236}">
                  <a16:creationId xmlns:a16="http://schemas.microsoft.com/office/drawing/2014/main" id="{AE349CF8-4B8A-DCAE-09C8-FAE55D79D0EE}"/>
                </a:ext>
              </a:extLst>
            </p:cNvPr>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506;p41">
              <a:extLst>
                <a:ext uri="{FF2B5EF4-FFF2-40B4-BE49-F238E27FC236}">
                  <a16:creationId xmlns:a16="http://schemas.microsoft.com/office/drawing/2014/main" id="{A9892365-522F-EA97-93FA-1D7C04D138DC}"/>
                </a:ext>
              </a:extLst>
            </p:cNvPr>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507;p41">
              <a:extLst>
                <a:ext uri="{FF2B5EF4-FFF2-40B4-BE49-F238E27FC236}">
                  <a16:creationId xmlns:a16="http://schemas.microsoft.com/office/drawing/2014/main" id="{9CE0F972-592C-C5A4-EA28-C17F91263305}"/>
                </a:ext>
              </a:extLst>
            </p:cNvPr>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508;p41">
              <a:extLst>
                <a:ext uri="{FF2B5EF4-FFF2-40B4-BE49-F238E27FC236}">
                  <a16:creationId xmlns:a16="http://schemas.microsoft.com/office/drawing/2014/main" id="{63C050EB-135C-816B-7613-93A29395AE84}"/>
                </a:ext>
              </a:extLst>
            </p:cNvPr>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509;p41">
              <a:extLst>
                <a:ext uri="{FF2B5EF4-FFF2-40B4-BE49-F238E27FC236}">
                  <a16:creationId xmlns:a16="http://schemas.microsoft.com/office/drawing/2014/main" id="{121D62F8-311B-1273-7F6E-BBB24917E9D5}"/>
                </a:ext>
              </a:extLst>
            </p:cNvPr>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510;p41">
              <a:extLst>
                <a:ext uri="{FF2B5EF4-FFF2-40B4-BE49-F238E27FC236}">
                  <a16:creationId xmlns:a16="http://schemas.microsoft.com/office/drawing/2014/main" id="{170AEAFA-443B-458B-6332-50876A3D48A0}"/>
                </a:ext>
              </a:extLst>
            </p:cNvPr>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511;p41">
              <a:extLst>
                <a:ext uri="{FF2B5EF4-FFF2-40B4-BE49-F238E27FC236}">
                  <a16:creationId xmlns:a16="http://schemas.microsoft.com/office/drawing/2014/main" id="{0BD00BAD-A61D-1DB3-0C29-157A06EC3B6E}"/>
                </a:ext>
              </a:extLst>
            </p:cNvPr>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2683;p73">
            <a:extLst>
              <a:ext uri="{FF2B5EF4-FFF2-40B4-BE49-F238E27FC236}">
                <a16:creationId xmlns:a16="http://schemas.microsoft.com/office/drawing/2014/main" id="{161FE0DA-8E01-06A8-BAAF-8A35256BD8CB}"/>
              </a:ext>
            </a:extLst>
          </p:cNvPr>
          <p:cNvGrpSpPr/>
          <p:nvPr/>
        </p:nvGrpSpPr>
        <p:grpSpPr>
          <a:xfrm rot="7579583">
            <a:off x="394615" y="-463345"/>
            <a:ext cx="659294" cy="1660678"/>
            <a:chOff x="731955" y="2811840"/>
            <a:chExt cx="564367" cy="1421571"/>
          </a:xfrm>
        </p:grpSpPr>
        <p:sp>
          <p:nvSpPr>
            <p:cNvPr id="1470" name="Google Shape;2684;p73">
              <a:extLst>
                <a:ext uri="{FF2B5EF4-FFF2-40B4-BE49-F238E27FC236}">
                  <a16:creationId xmlns:a16="http://schemas.microsoft.com/office/drawing/2014/main" id="{A5DCFD73-8ADD-B0B9-390C-1195E2A78FAA}"/>
                </a:ext>
              </a:extLst>
            </p:cNvPr>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2685;p73">
              <a:extLst>
                <a:ext uri="{FF2B5EF4-FFF2-40B4-BE49-F238E27FC236}">
                  <a16:creationId xmlns:a16="http://schemas.microsoft.com/office/drawing/2014/main" id="{035DC935-AD85-99D8-D8BB-81DECD597A68}"/>
                </a:ext>
              </a:extLst>
            </p:cNvPr>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2686;p73">
              <a:extLst>
                <a:ext uri="{FF2B5EF4-FFF2-40B4-BE49-F238E27FC236}">
                  <a16:creationId xmlns:a16="http://schemas.microsoft.com/office/drawing/2014/main" id="{AD2D02E9-1A19-E804-822C-DDD8688E05F8}"/>
                </a:ext>
              </a:extLst>
            </p:cNvPr>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2687;p73">
              <a:extLst>
                <a:ext uri="{FF2B5EF4-FFF2-40B4-BE49-F238E27FC236}">
                  <a16:creationId xmlns:a16="http://schemas.microsoft.com/office/drawing/2014/main" id="{D9CEB080-0477-75A2-4E2E-8A2201354819}"/>
                </a:ext>
              </a:extLst>
            </p:cNvPr>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2688;p73">
              <a:extLst>
                <a:ext uri="{FF2B5EF4-FFF2-40B4-BE49-F238E27FC236}">
                  <a16:creationId xmlns:a16="http://schemas.microsoft.com/office/drawing/2014/main" id="{9275FC5F-2F12-9998-44D4-84CF718042FA}"/>
                </a:ext>
              </a:extLst>
            </p:cNvPr>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2689;p73">
              <a:extLst>
                <a:ext uri="{FF2B5EF4-FFF2-40B4-BE49-F238E27FC236}">
                  <a16:creationId xmlns:a16="http://schemas.microsoft.com/office/drawing/2014/main" id="{6E1EB1B2-F60E-46E8-3283-7BC9B9611525}"/>
                </a:ext>
              </a:extLst>
            </p:cNvPr>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2690;p73">
              <a:extLst>
                <a:ext uri="{FF2B5EF4-FFF2-40B4-BE49-F238E27FC236}">
                  <a16:creationId xmlns:a16="http://schemas.microsoft.com/office/drawing/2014/main" id="{5312C5B2-6C2B-F971-720E-24E4CB872792}"/>
                </a:ext>
              </a:extLst>
            </p:cNvPr>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2691;p73">
              <a:extLst>
                <a:ext uri="{FF2B5EF4-FFF2-40B4-BE49-F238E27FC236}">
                  <a16:creationId xmlns:a16="http://schemas.microsoft.com/office/drawing/2014/main" id="{5B9B4DEB-81DA-DF14-7602-34DABF3A0760}"/>
                </a:ext>
              </a:extLst>
            </p:cNvPr>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692;p73">
              <a:extLst>
                <a:ext uri="{FF2B5EF4-FFF2-40B4-BE49-F238E27FC236}">
                  <a16:creationId xmlns:a16="http://schemas.microsoft.com/office/drawing/2014/main" id="{5D1619F5-B570-8293-03E6-98370048F4FA}"/>
                </a:ext>
              </a:extLst>
            </p:cNvPr>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2693;p73">
              <a:extLst>
                <a:ext uri="{FF2B5EF4-FFF2-40B4-BE49-F238E27FC236}">
                  <a16:creationId xmlns:a16="http://schemas.microsoft.com/office/drawing/2014/main" id="{DAC8640B-DB60-208D-943C-883895852C2A}"/>
                </a:ext>
              </a:extLst>
            </p:cNvPr>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2694;p73">
              <a:extLst>
                <a:ext uri="{FF2B5EF4-FFF2-40B4-BE49-F238E27FC236}">
                  <a16:creationId xmlns:a16="http://schemas.microsoft.com/office/drawing/2014/main" id="{77998834-35BF-9134-7CCC-AA7EF1334836}"/>
                </a:ext>
              </a:extLst>
            </p:cNvPr>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2695;p73">
              <a:extLst>
                <a:ext uri="{FF2B5EF4-FFF2-40B4-BE49-F238E27FC236}">
                  <a16:creationId xmlns:a16="http://schemas.microsoft.com/office/drawing/2014/main" id="{7C5B77D9-B40A-B45C-13BB-7554061204B4}"/>
                </a:ext>
              </a:extLst>
            </p:cNvPr>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2696;p73">
              <a:extLst>
                <a:ext uri="{FF2B5EF4-FFF2-40B4-BE49-F238E27FC236}">
                  <a16:creationId xmlns:a16="http://schemas.microsoft.com/office/drawing/2014/main" id="{8C9F765B-488E-4206-86E2-C9C1A4431EEC}"/>
                </a:ext>
              </a:extLst>
            </p:cNvPr>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2697;p73">
              <a:extLst>
                <a:ext uri="{FF2B5EF4-FFF2-40B4-BE49-F238E27FC236}">
                  <a16:creationId xmlns:a16="http://schemas.microsoft.com/office/drawing/2014/main" id="{1085E721-87E2-DA59-26D6-95498187BDC0}"/>
                </a:ext>
              </a:extLst>
            </p:cNvPr>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2698;p73">
              <a:extLst>
                <a:ext uri="{FF2B5EF4-FFF2-40B4-BE49-F238E27FC236}">
                  <a16:creationId xmlns:a16="http://schemas.microsoft.com/office/drawing/2014/main" id="{872E2CEC-25A9-B6EF-57B2-C630A31B5283}"/>
                </a:ext>
              </a:extLst>
            </p:cNvPr>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2699;p73">
              <a:extLst>
                <a:ext uri="{FF2B5EF4-FFF2-40B4-BE49-F238E27FC236}">
                  <a16:creationId xmlns:a16="http://schemas.microsoft.com/office/drawing/2014/main" id="{9437787A-E246-100B-179A-5BCC671C66C1}"/>
                </a:ext>
              </a:extLst>
            </p:cNvPr>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2700;p73">
              <a:extLst>
                <a:ext uri="{FF2B5EF4-FFF2-40B4-BE49-F238E27FC236}">
                  <a16:creationId xmlns:a16="http://schemas.microsoft.com/office/drawing/2014/main" id="{5281D230-082A-D6C3-955D-9528197B1C29}"/>
                </a:ext>
              </a:extLst>
            </p:cNvPr>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2701;p73">
              <a:extLst>
                <a:ext uri="{FF2B5EF4-FFF2-40B4-BE49-F238E27FC236}">
                  <a16:creationId xmlns:a16="http://schemas.microsoft.com/office/drawing/2014/main" id="{F80E7DDA-6BD2-0CB7-782F-A5977A83D027}"/>
                </a:ext>
              </a:extLst>
            </p:cNvPr>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2702;p73">
              <a:extLst>
                <a:ext uri="{FF2B5EF4-FFF2-40B4-BE49-F238E27FC236}">
                  <a16:creationId xmlns:a16="http://schemas.microsoft.com/office/drawing/2014/main" id="{2FC8EFBA-3938-94AB-7801-808D9AA445B4}"/>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2703;p73">
              <a:extLst>
                <a:ext uri="{FF2B5EF4-FFF2-40B4-BE49-F238E27FC236}">
                  <a16:creationId xmlns:a16="http://schemas.microsoft.com/office/drawing/2014/main" id="{DFC81A17-AB7A-76D7-37DD-B62B8733A5DC}"/>
                </a:ext>
              </a:extLst>
            </p:cNvPr>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2704;p73">
              <a:extLst>
                <a:ext uri="{FF2B5EF4-FFF2-40B4-BE49-F238E27FC236}">
                  <a16:creationId xmlns:a16="http://schemas.microsoft.com/office/drawing/2014/main" id="{F1CCEA43-331C-9C20-AABA-03638F404B7C}"/>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2705;p73">
              <a:extLst>
                <a:ext uri="{FF2B5EF4-FFF2-40B4-BE49-F238E27FC236}">
                  <a16:creationId xmlns:a16="http://schemas.microsoft.com/office/drawing/2014/main" id="{9FDD19EE-F22E-3049-137D-E6D7752B46A6}"/>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2706;p73">
              <a:extLst>
                <a:ext uri="{FF2B5EF4-FFF2-40B4-BE49-F238E27FC236}">
                  <a16:creationId xmlns:a16="http://schemas.microsoft.com/office/drawing/2014/main" id="{047BB0FF-72EB-1853-36C8-00224B40E79B}"/>
                </a:ext>
              </a:extLst>
            </p:cNvPr>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2707;p73">
              <a:extLst>
                <a:ext uri="{FF2B5EF4-FFF2-40B4-BE49-F238E27FC236}">
                  <a16:creationId xmlns:a16="http://schemas.microsoft.com/office/drawing/2014/main" id="{32291F28-4499-D5AC-02BA-D0CA8F8177BF}"/>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2708;p73">
              <a:extLst>
                <a:ext uri="{FF2B5EF4-FFF2-40B4-BE49-F238E27FC236}">
                  <a16:creationId xmlns:a16="http://schemas.microsoft.com/office/drawing/2014/main" id="{72307E77-1BA1-7B51-2636-0C96093FDF85}"/>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2709;p73">
              <a:extLst>
                <a:ext uri="{FF2B5EF4-FFF2-40B4-BE49-F238E27FC236}">
                  <a16:creationId xmlns:a16="http://schemas.microsoft.com/office/drawing/2014/main" id="{89429E0F-FC9D-FE9C-8C4E-E0E443AFA36B}"/>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2710;p73">
              <a:extLst>
                <a:ext uri="{FF2B5EF4-FFF2-40B4-BE49-F238E27FC236}">
                  <a16:creationId xmlns:a16="http://schemas.microsoft.com/office/drawing/2014/main" id="{291D0577-7EC8-A4BC-CF4C-C4CB751B80A2}"/>
                </a:ext>
              </a:extLst>
            </p:cNvPr>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2711;p73">
              <a:extLst>
                <a:ext uri="{FF2B5EF4-FFF2-40B4-BE49-F238E27FC236}">
                  <a16:creationId xmlns:a16="http://schemas.microsoft.com/office/drawing/2014/main" id="{CB7B7FE0-8AD4-5B4A-078D-8EAD2E183E61}"/>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2712;p73">
              <a:extLst>
                <a:ext uri="{FF2B5EF4-FFF2-40B4-BE49-F238E27FC236}">
                  <a16:creationId xmlns:a16="http://schemas.microsoft.com/office/drawing/2014/main" id="{6D616755-C5BB-B6E5-E338-9CE547C17B47}"/>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2713;p73">
              <a:extLst>
                <a:ext uri="{FF2B5EF4-FFF2-40B4-BE49-F238E27FC236}">
                  <a16:creationId xmlns:a16="http://schemas.microsoft.com/office/drawing/2014/main" id="{C12E148E-09BC-C70E-5327-C9950455933A}"/>
                </a:ext>
              </a:extLst>
            </p:cNvPr>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2715;p73">
              <a:extLst>
                <a:ext uri="{FF2B5EF4-FFF2-40B4-BE49-F238E27FC236}">
                  <a16:creationId xmlns:a16="http://schemas.microsoft.com/office/drawing/2014/main" id="{BAB83BB0-178D-BD6B-EF37-AB0991A12BC0}"/>
                </a:ext>
              </a:extLst>
            </p:cNvPr>
            <p:cNvSpPr/>
            <p:nvPr/>
          </p:nvSpPr>
          <p:spPr>
            <a:xfrm>
              <a:off x="944592" y="4119816"/>
              <a:ext cx="186579" cy="113595"/>
            </a:xfrm>
            <a:custGeom>
              <a:avLst/>
              <a:gdLst/>
              <a:ahLst/>
              <a:cxnLst/>
              <a:rect l="l" t="t" r="r" b="b"/>
              <a:pathLst>
                <a:path w="9308" h="5667" extrusionOk="0">
                  <a:moveTo>
                    <a:pt x="3042" y="158"/>
                  </a:moveTo>
                  <a:cubicBezTo>
                    <a:pt x="3186" y="158"/>
                    <a:pt x="3331" y="193"/>
                    <a:pt x="3470" y="262"/>
                  </a:cubicBezTo>
                  <a:cubicBezTo>
                    <a:pt x="3770" y="429"/>
                    <a:pt x="3903" y="763"/>
                    <a:pt x="3903" y="1096"/>
                  </a:cubicBezTo>
                  <a:cubicBezTo>
                    <a:pt x="3870" y="1397"/>
                    <a:pt x="3770" y="1730"/>
                    <a:pt x="3603" y="1997"/>
                  </a:cubicBezTo>
                  <a:cubicBezTo>
                    <a:pt x="3269" y="2464"/>
                    <a:pt x="2802" y="2798"/>
                    <a:pt x="2269" y="2964"/>
                  </a:cubicBezTo>
                  <a:cubicBezTo>
                    <a:pt x="2134" y="3021"/>
                    <a:pt x="1999" y="3062"/>
                    <a:pt x="1863" y="3090"/>
                  </a:cubicBezTo>
                  <a:lnTo>
                    <a:pt x="1863" y="3090"/>
                  </a:lnTo>
                  <a:cubicBezTo>
                    <a:pt x="1834" y="2915"/>
                    <a:pt x="1815" y="2739"/>
                    <a:pt x="1802" y="2564"/>
                  </a:cubicBezTo>
                  <a:cubicBezTo>
                    <a:pt x="1768" y="2164"/>
                    <a:pt x="1802" y="1730"/>
                    <a:pt x="1868" y="1330"/>
                  </a:cubicBezTo>
                  <a:cubicBezTo>
                    <a:pt x="1935" y="930"/>
                    <a:pt x="2169" y="596"/>
                    <a:pt x="2469" y="363"/>
                  </a:cubicBezTo>
                  <a:cubicBezTo>
                    <a:pt x="2644" y="226"/>
                    <a:pt x="2842" y="158"/>
                    <a:pt x="3042" y="158"/>
                  </a:cubicBezTo>
                  <a:close/>
                  <a:moveTo>
                    <a:pt x="5872" y="1732"/>
                  </a:moveTo>
                  <a:cubicBezTo>
                    <a:pt x="6073" y="1732"/>
                    <a:pt x="6271" y="1800"/>
                    <a:pt x="6438" y="1930"/>
                  </a:cubicBezTo>
                  <a:cubicBezTo>
                    <a:pt x="6739" y="2197"/>
                    <a:pt x="6905" y="2597"/>
                    <a:pt x="6872" y="2998"/>
                  </a:cubicBezTo>
                  <a:cubicBezTo>
                    <a:pt x="6805" y="3431"/>
                    <a:pt x="6639" y="3832"/>
                    <a:pt x="6372" y="4165"/>
                  </a:cubicBezTo>
                  <a:cubicBezTo>
                    <a:pt x="6269" y="4306"/>
                    <a:pt x="6156" y="4438"/>
                    <a:pt x="6036" y="4559"/>
                  </a:cubicBezTo>
                  <a:lnTo>
                    <a:pt x="6036" y="4559"/>
                  </a:lnTo>
                  <a:cubicBezTo>
                    <a:pt x="5876" y="4510"/>
                    <a:pt x="5721" y="4445"/>
                    <a:pt x="5571" y="4365"/>
                  </a:cubicBezTo>
                  <a:cubicBezTo>
                    <a:pt x="5004" y="3998"/>
                    <a:pt x="4670" y="3365"/>
                    <a:pt x="4771" y="2698"/>
                  </a:cubicBezTo>
                  <a:cubicBezTo>
                    <a:pt x="4837" y="2331"/>
                    <a:pt x="5071" y="2030"/>
                    <a:pt x="5404" y="1864"/>
                  </a:cubicBezTo>
                  <a:cubicBezTo>
                    <a:pt x="5552" y="1775"/>
                    <a:pt x="5713" y="1732"/>
                    <a:pt x="5872" y="1732"/>
                  </a:cubicBezTo>
                  <a:close/>
                  <a:moveTo>
                    <a:pt x="3047" y="0"/>
                  </a:moveTo>
                  <a:cubicBezTo>
                    <a:pt x="2816" y="0"/>
                    <a:pt x="2593" y="77"/>
                    <a:pt x="2402" y="229"/>
                  </a:cubicBezTo>
                  <a:cubicBezTo>
                    <a:pt x="2035" y="463"/>
                    <a:pt x="1802" y="863"/>
                    <a:pt x="1702" y="1297"/>
                  </a:cubicBezTo>
                  <a:cubicBezTo>
                    <a:pt x="1635" y="1697"/>
                    <a:pt x="1602" y="2164"/>
                    <a:pt x="1635" y="2597"/>
                  </a:cubicBezTo>
                  <a:cubicBezTo>
                    <a:pt x="1635" y="2768"/>
                    <a:pt x="1650" y="2944"/>
                    <a:pt x="1679" y="3121"/>
                  </a:cubicBezTo>
                  <a:lnTo>
                    <a:pt x="1679" y="3121"/>
                  </a:lnTo>
                  <a:cubicBezTo>
                    <a:pt x="1562" y="3136"/>
                    <a:pt x="1443" y="3143"/>
                    <a:pt x="1322" y="3143"/>
                  </a:cubicBezTo>
                  <a:cubicBezTo>
                    <a:pt x="1228" y="3143"/>
                    <a:pt x="1132" y="3139"/>
                    <a:pt x="1035" y="3131"/>
                  </a:cubicBezTo>
                  <a:cubicBezTo>
                    <a:pt x="668" y="3064"/>
                    <a:pt x="334" y="2964"/>
                    <a:pt x="0" y="2831"/>
                  </a:cubicBezTo>
                  <a:lnTo>
                    <a:pt x="0" y="2831"/>
                  </a:lnTo>
                  <a:lnTo>
                    <a:pt x="67" y="2864"/>
                  </a:lnTo>
                  <a:cubicBezTo>
                    <a:pt x="101" y="2898"/>
                    <a:pt x="167" y="2931"/>
                    <a:pt x="234" y="2964"/>
                  </a:cubicBezTo>
                  <a:cubicBezTo>
                    <a:pt x="501" y="3064"/>
                    <a:pt x="768" y="3165"/>
                    <a:pt x="1035" y="3198"/>
                  </a:cubicBezTo>
                  <a:cubicBezTo>
                    <a:pt x="1151" y="3216"/>
                    <a:pt x="1267" y="3224"/>
                    <a:pt x="1383" y="3224"/>
                  </a:cubicBezTo>
                  <a:cubicBezTo>
                    <a:pt x="1487" y="3224"/>
                    <a:pt x="1591" y="3217"/>
                    <a:pt x="1694" y="3205"/>
                  </a:cubicBezTo>
                  <a:lnTo>
                    <a:pt x="1694" y="3205"/>
                  </a:lnTo>
                  <a:cubicBezTo>
                    <a:pt x="1740" y="3450"/>
                    <a:pt x="1811" y="3696"/>
                    <a:pt x="1902" y="3932"/>
                  </a:cubicBezTo>
                  <a:cubicBezTo>
                    <a:pt x="2102" y="4365"/>
                    <a:pt x="2369" y="4766"/>
                    <a:pt x="2736" y="5099"/>
                  </a:cubicBezTo>
                  <a:cubicBezTo>
                    <a:pt x="3136" y="5433"/>
                    <a:pt x="3603" y="5633"/>
                    <a:pt x="4103" y="5666"/>
                  </a:cubicBezTo>
                  <a:cubicBezTo>
                    <a:pt x="4604" y="5666"/>
                    <a:pt x="5104" y="5500"/>
                    <a:pt x="5504" y="5233"/>
                  </a:cubicBezTo>
                  <a:cubicBezTo>
                    <a:pt x="5729" y="5083"/>
                    <a:pt x="5944" y="4922"/>
                    <a:pt x="6142" y="4745"/>
                  </a:cubicBezTo>
                  <a:lnTo>
                    <a:pt x="6142" y="4745"/>
                  </a:lnTo>
                  <a:cubicBezTo>
                    <a:pt x="6332" y="4788"/>
                    <a:pt x="6525" y="4809"/>
                    <a:pt x="6717" y="4809"/>
                  </a:cubicBezTo>
                  <a:cubicBezTo>
                    <a:pt x="6881" y="4809"/>
                    <a:pt x="7045" y="4794"/>
                    <a:pt x="7206" y="4766"/>
                  </a:cubicBezTo>
                  <a:cubicBezTo>
                    <a:pt x="7639" y="4666"/>
                    <a:pt x="8040" y="4499"/>
                    <a:pt x="8406" y="4265"/>
                  </a:cubicBezTo>
                  <a:cubicBezTo>
                    <a:pt x="8640" y="4132"/>
                    <a:pt x="8873" y="3998"/>
                    <a:pt x="9107" y="3832"/>
                  </a:cubicBezTo>
                  <a:cubicBezTo>
                    <a:pt x="9174" y="3765"/>
                    <a:pt x="9240" y="3698"/>
                    <a:pt x="9307" y="3632"/>
                  </a:cubicBezTo>
                  <a:lnTo>
                    <a:pt x="9307" y="3632"/>
                  </a:lnTo>
                  <a:cubicBezTo>
                    <a:pt x="9240" y="3665"/>
                    <a:pt x="9140" y="3732"/>
                    <a:pt x="9074" y="3798"/>
                  </a:cubicBezTo>
                  <a:cubicBezTo>
                    <a:pt x="8907" y="3898"/>
                    <a:pt x="8707" y="4032"/>
                    <a:pt x="8373" y="4199"/>
                  </a:cubicBezTo>
                  <a:cubicBezTo>
                    <a:pt x="8006" y="4399"/>
                    <a:pt x="7606" y="4532"/>
                    <a:pt x="7206" y="4632"/>
                  </a:cubicBezTo>
                  <a:cubicBezTo>
                    <a:pt x="7061" y="4658"/>
                    <a:pt x="6916" y="4670"/>
                    <a:pt x="6772" y="4670"/>
                  </a:cubicBezTo>
                  <a:cubicBezTo>
                    <a:pt x="6605" y="4670"/>
                    <a:pt x="6439" y="4653"/>
                    <a:pt x="6276" y="4620"/>
                  </a:cubicBezTo>
                  <a:lnTo>
                    <a:pt x="6276" y="4620"/>
                  </a:lnTo>
                  <a:cubicBezTo>
                    <a:pt x="6380" y="4519"/>
                    <a:pt x="6479" y="4412"/>
                    <a:pt x="6572" y="4299"/>
                  </a:cubicBezTo>
                  <a:cubicBezTo>
                    <a:pt x="6872" y="3932"/>
                    <a:pt x="7039" y="3498"/>
                    <a:pt x="7106" y="3031"/>
                  </a:cubicBezTo>
                  <a:cubicBezTo>
                    <a:pt x="7139" y="2564"/>
                    <a:pt x="6939" y="2097"/>
                    <a:pt x="6605" y="1797"/>
                  </a:cubicBezTo>
                  <a:cubicBezTo>
                    <a:pt x="6403" y="1650"/>
                    <a:pt x="6161" y="1574"/>
                    <a:pt x="5918" y="1574"/>
                  </a:cubicBezTo>
                  <a:cubicBezTo>
                    <a:pt x="5718" y="1574"/>
                    <a:pt x="5518" y="1625"/>
                    <a:pt x="5338" y="1730"/>
                  </a:cubicBezTo>
                  <a:cubicBezTo>
                    <a:pt x="4971" y="1930"/>
                    <a:pt x="4704" y="2264"/>
                    <a:pt x="4637" y="2664"/>
                  </a:cubicBezTo>
                  <a:cubicBezTo>
                    <a:pt x="4504" y="3398"/>
                    <a:pt x="4871" y="4132"/>
                    <a:pt x="5504" y="4499"/>
                  </a:cubicBezTo>
                  <a:cubicBezTo>
                    <a:pt x="5636" y="4573"/>
                    <a:pt x="5772" y="4633"/>
                    <a:pt x="5910" y="4679"/>
                  </a:cubicBezTo>
                  <a:lnTo>
                    <a:pt x="5910" y="4679"/>
                  </a:lnTo>
                  <a:cubicBezTo>
                    <a:pt x="5752" y="4824"/>
                    <a:pt x="5582" y="4953"/>
                    <a:pt x="5404" y="5066"/>
                  </a:cubicBezTo>
                  <a:cubicBezTo>
                    <a:pt x="5004" y="5333"/>
                    <a:pt x="4537" y="5466"/>
                    <a:pt x="4103" y="5466"/>
                  </a:cubicBezTo>
                  <a:cubicBezTo>
                    <a:pt x="3636" y="5433"/>
                    <a:pt x="3203" y="5233"/>
                    <a:pt x="2836" y="4932"/>
                  </a:cubicBezTo>
                  <a:cubicBezTo>
                    <a:pt x="2502" y="4632"/>
                    <a:pt x="2235" y="4265"/>
                    <a:pt x="2069" y="3865"/>
                  </a:cubicBezTo>
                  <a:cubicBezTo>
                    <a:pt x="1980" y="3636"/>
                    <a:pt x="1920" y="3407"/>
                    <a:pt x="1878" y="3178"/>
                  </a:cubicBezTo>
                  <a:lnTo>
                    <a:pt x="1878" y="3178"/>
                  </a:lnTo>
                  <a:cubicBezTo>
                    <a:pt x="2031" y="3150"/>
                    <a:pt x="2183" y="3111"/>
                    <a:pt x="2335" y="3064"/>
                  </a:cubicBezTo>
                  <a:cubicBezTo>
                    <a:pt x="2869" y="2898"/>
                    <a:pt x="3370" y="2564"/>
                    <a:pt x="3736" y="2097"/>
                  </a:cubicBezTo>
                  <a:cubicBezTo>
                    <a:pt x="3903" y="1797"/>
                    <a:pt x="4037" y="1463"/>
                    <a:pt x="4037" y="1130"/>
                  </a:cubicBezTo>
                  <a:cubicBezTo>
                    <a:pt x="4070" y="729"/>
                    <a:pt x="3903" y="329"/>
                    <a:pt x="3570" y="129"/>
                  </a:cubicBezTo>
                  <a:cubicBezTo>
                    <a:pt x="3398" y="43"/>
                    <a:pt x="3220" y="0"/>
                    <a:pt x="30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929;p47">
            <a:extLst>
              <a:ext uri="{FF2B5EF4-FFF2-40B4-BE49-F238E27FC236}">
                <a16:creationId xmlns:a16="http://schemas.microsoft.com/office/drawing/2014/main" id="{D863C9F8-7F49-04D3-869F-8623EFEF586F}"/>
              </a:ext>
            </a:extLst>
          </p:cNvPr>
          <p:cNvSpPr/>
          <p:nvPr/>
        </p:nvSpPr>
        <p:spPr>
          <a:xfrm flipH="1">
            <a:off x="-171098" y="4136265"/>
            <a:ext cx="1260017" cy="1115128"/>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503" name="Google Shape;1181;p50">
            <a:extLst>
              <a:ext uri="{FF2B5EF4-FFF2-40B4-BE49-F238E27FC236}">
                <a16:creationId xmlns:a16="http://schemas.microsoft.com/office/drawing/2014/main" id="{58856393-C19D-DCD4-FB8C-E9AFD091EE6B}"/>
              </a:ext>
            </a:extLst>
          </p:cNvPr>
          <p:cNvGrpSpPr/>
          <p:nvPr/>
        </p:nvGrpSpPr>
        <p:grpSpPr>
          <a:xfrm rot="1631380">
            <a:off x="510311" y="4257371"/>
            <a:ext cx="666389" cy="982655"/>
            <a:chOff x="3312267" y="2949449"/>
            <a:chExt cx="928765" cy="1369555"/>
          </a:xfrm>
        </p:grpSpPr>
        <p:sp>
          <p:nvSpPr>
            <p:cNvPr id="1504" name="Google Shape;1182;p50">
              <a:extLst>
                <a:ext uri="{FF2B5EF4-FFF2-40B4-BE49-F238E27FC236}">
                  <a16:creationId xmlns:a16="http://schemas.microsoft.com/office/drawing/2014/main" id="{762E7109-42A8-C0AF-162D-27E22DA4E108}"/>
                </a:ext>
              </a:extLst>
            </p:cNvPr>
            <p:cNvSpPr/>
            <p:nvPr/>
          </p:nvSpPr>
          <p:spPr>
            <a:xfrm>
              <a:off x="3312267" y="2949449"/>
              <a:ext cx="928765" cy="1369555"/>
            </a:xfrm>
            <a:custGeom>
              <a:avLst/>
              <a:gdLst/>
              <a:ahLst/>
              <a:cxnLst/>
              <a:rect l="l" t="t" r="r" b="b"/>
              <a:pathLst>
                <a:path w="46334" h="68324" extrusionOk="0">
                  <a:moveTo>
                    <a:pt x="28037" y="1"/>
                  </a:moveTo>
                  <a:cubicBezTo>
                    <a:pt x="27074" y="1"/>
                    <a:pt x="26101" y="230"/>
                    <a:pt x="25251" y="675"/>
                  </a:cubicBezTo>
                  <a:cubicBezTo>
                    <a:pt x="23117" y="1842"/>
                    <a:pt x="21749" y="4110"/>
                    <a:pt x="21082" y="6479"/>
                  </a:cubicBezTo>
                  <a:cubicBezTo>
                    <a:pt x="20448" y="8880"/>
                    <a:pt x="20415" y="11382"/>
                    <a:pt x="20348" y="13851"/>
                  </a:cubicBezTo>
                  <a:cubicBezTo>
                    <a:pt x="20248" y="16319"/>
                    <a:pt x="20114" y="18821"/>
                    <a:pt x="19247" y="21123"/>
                  </a:cubicBezTo>
                  <a:cubicBezTo>
                    <a:pt x="19014" y="21790"/>
                    <a:pt x="18580" y="22524"/>
                    <a:pt x="17880" y="22624"/>
                  </a:cubicBezTo>
                  <a:cubicBezTo>
                    <a:pt x="17825" y="22631"/>
                    <a:pt x="17771" y="22635"/>
                    <a:pt x="17718" y="22635"/>
                  </a:cubicBezTo>
                  <a:cubicBezTo>
                    <a:pt x="17082" y="22635"/>
                    <a:pt x="16519" y="22107"/>
                    <a:pt x="16212" y="21523"/>
                  </a:cubicBezTo>
                  <a:cubicBezTo>
                    <a:pt x="15878" y="20922"/>
                    <a:pt x="15678" y="20222"/>
                    <a:pt x="15278" y="19622"/>
                  </a:cubicBezTo>
                  <a:cubicBezTo>
                    <a:pt x="14749" y="18917"/>
                    <a:pt x="13877" y="18585"/>
                    <a:pt x="12985" y="18585"/>
                  </a:cubicBezTo>
                  <a:cubicBezTo>
                    <a:pt x="12187" y="18585"/>
                    <a:pt x="11373" y="18851"/>
                    <a:pt x="10774" y="19355"/>
                  </a:cubicBezTo>
                  <a:cubicBezTo>
                    <a:pt x="9507" y="20455"/>
                    <a:pt x="9073" y="22323"/>
                    <a:pt x="9273" y="24025"/>
                  </a:cubicBezTo>
                  <a:cubicBezTo>
                    <a:pt x="9474" y="25693"/>
                    <a:pt x="10207" y="27260"/>
                    <a:pt x="10941" y="28828"/>
                  </a:cubicBezTo>
                  <a:lnTo>
                    <a:pt x="15044" y="37434"/>
                  </a:lnTo>
                  <a:cubicBezTo>
                    <a:pt x="15778" y="38969"/>
                    <a:pt x="16479" y="40870"/>
                    <a:pt x="15478" y="42238"/>
                  </a:cubicBezTo>
                  <a:cubicBezTo>
                    <a:pt x="14813" y="43144"/>
                    <a:pt x="13630" y="43448"/>
                    <a:pt x="12495" y="43448"/>
                  </a:cubicBezTo>
                  <a:cubicBezTo>
                    <a:pt x="12377" y="43448"/>
                    <a:pt x="12259" y="43445"/>
                    <a:pt x="12142" y="43439"/>
                  </a:cubicBezTo>
                  <a:cubicBezTo>
                    <a:pt x="10241" y="43372"/>
                    <a:pt x="8439" y="42738"/>
                    <a:pt x="6872" y="41671"/>
                  </a:cubicBezTo>
                  <a:cubicBezTo>
                    <a:pt x="5704" y="40870"/>
                    <a:pt x="4570" y="39736"/>
                    <a:pt x="3169" y="39736"/>
                  </a:cubicBezTo>
                  <a:cubicBezTo>
                    <a:pt x="1468" y="39736"/>
                    <a:pt x="200" y="41470"/>
                    <a:pt x="100" y="43205"/>
                  </a:cubicBezTo>
                  <a:cubicBezTo>
                    <a:pt x="0" y="44906"/>
                    <a:pt x="934" y="46441"/>
                    <a:pt x="1601" y="48042"/>
                  </a:cubicBezTo>
                  <a:cubicBezTo>
                    <a:pt x="5637" y="57482"/>
                    <a:pt x="12276" y="66488"/>
                    <a:pt x="22850" y="68323"/>
                  </a:cubicBezTo>
                  <a:lnTo>
                    <a:pt x="22983" y="68323"/>
                  </a:lnTo>
                  <a:cubicBezTo>
                    <a:pt x="28721" y="67823"/>
                    <a:pt x="32924" y="65721"/>
                    <a:pt x="37060" y="61718"/>
                  </a:cubicBezTo>
                  <a:cubicBezTo>
                    <a:pt x="41163" y="57715"/>
                    <a:pt x="44032" y="52478"/>
                    <a:pt x="45566" y="46908"/>
                  </a:cubicBezTo>
                  <a:cubicBezTo>
                    <a:pt x="46000" y="45307"/>
                    <a:pt x="46333" y="43639"/>
                    <a:pt x="46133" y="41971"/>
                  </a:cubicBezTo>
                  <a:cubicBezTo>
                    <a:pt x="45900" y="40336"/>
                    <a:pt x="45032" y="38702"/>
                    <a:pt x="43565" y="37901"/>
                  </a:cubicBezTo>
                  <a:cubicBezTo>
                    <a:pt x="42934" y="37557"/>
                    <a:pt x="42254" y="37405"/>
                    <a:pt x="41563" y="37405"/>
                  </a:cubicBezTo>
                  <a:cubicBezTo>
                    <a:pt x="39843" y="37405"/>
                    <a:pt x="38055" y="38351"/>
                    <a:pt x="36793" y="39636"/>
                  </a:cubicBezTo>
                  <a:cubicBezTo>
                    <a:pt x="35859" y="40603"/>
                    <a:pt x="35125" y="41737"/>
                    <a:pt x="34024" y="42505"/>
                  </a:cubicBezTo>
                  <a:cubicBezTo>
                    <a:pt x="33375" y="42957"/>
                    <a:pt x="32563" y="43259"/>
                    <a:pt x="31787" y="43259"/>
                  </a:cubicBezTo>
                  <a:cubicBezTo>
                    <a:pt x="31248" y="43259"/>
                    <a:pt x="30726" y="43113"/>
                    <a:pt x="30288" y="42771"/>
                  </a:cubicBezTo>
                  <a:cubicBezTo>
                    <a:pt x="29221" y="41937"/>
                    <a:pt x="29154" y="40303"/>
                    <a:pt x="29688" y="39069"/>
                  </a:cubicBezTo>
                  <a:cubicBezTo>
                    <a:pt x="30222" y="37835"/>
                    <a:pt x="31256" y="36934"/>
                    <a:pt x="32190" y="35967"/>
                  </a:cubicBezTo>
                  <a:cubicBezTo>
                    <a:pt x="34825" y="33331"/>
                    <a:pt x="36960" y="30229"/>
                    <a:pt x="38561" y="26860"/>
                  </a:cubicBezTo>
                  <a:cubicBezTo>
                    <a:pt x="39362" y="25159"/>
                    <a:pt x="39895" y="22891"/>
                    <a:pt x="38528" y="21623"/>
                  </a:cubicBezTo>
                  <a:cubicBezTo>
                    <a:pt x="37981" y="21095"/>
                    <a:pt x="37254" y="20898"/>
                    <a:pt x="36490" y="20898"/>
                  </a:cubicBezTo>
                  <a:cubicBezTo>
                    <a:pt x="35901" y="20898"/>
                    <a:pt x="35291" y="21015"/>
                    <a:pt x="34725" y="21189"/>
                  </a:cubicBezTo>
                  <a:cubicBezTo>
                    <a:pt x="33424" y="21623"/>
                    <a:pt x="32256" y="22323"/>
                    <a:pt x="30922" y="22457"/>
                  </a:cubicBezTo>
                  <a:cubicBezTo>
                    <a:pt x="30793" y="22475"/>
                    <a:pt x="30661" y="22484"/>
                    <a:pt x="30528" y="22484"/>
                  </a:cubicBezTo>
                  <a:cubicBezTo>
                    <a:pt x="29454" y="22484"/>
                    <a:pt x="28302" y="21894"/>
                    <a:pt x="28154" y="20856"/>
                  </a:cubicBezTo>
                  <a:cubicBezTo>
                    <a:pt x="28087" y="20189"/>
                    <a:pt x="28420" y="19588"/>
                    <a:pt x="28754" y="19021"/>
                  </a:cubicBezTo>
                  <a:cubicBezTo>
                    <a:pt x="30555" y="15819"/>
                    <a:pt x="31923" y="12383"/>
                    <a:pt x="32723" y="8814"/>
                  </a:cubicBezTo>
                  <a:cubicBezTo>
                    <a:pt x="33291" y="6412"/>
                    <a:pt x="33524" y="3610"/>
                    <a:pt x="31956" y="1709"/>
                  </a:cubicBezTo>
                  <a:cubicBezTo>
                    <a:pt x="31003" y="553"/>
                    <a:pt x="29532" y="1"/>
                    <a:pt x="280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5" name="Google Shape;1183;p50">
              <a:extLst>
                <a:ext uri="{FF2B5EF4-FFF2-40B4-BE49-F238E27FC236}">
                  <a16:creationId xmlns:a16="http://schemas.microsoft.com/office/drawing/2014/main" id="{ABA0BE86-1720-8D2C-11F6-D05BB59CF51F}"/>
                </a:ext>
              </a:extLst>
            </p:cNvPr>
            <p:cNvSpPr/>
            <p:nvPr/>
          </p:nvSpPr>
          <p:spPr>
            <a:xfrm>
              <a:off x="3729484" y="2962298"/>
              <a:ext cx="159157" cy="1354681"/>
            </a:xfrm>
            <a:custGeom>
              <a:avLst/>
              <a:gdLst/>
              <a:ahLst/>
              <a:cxnLst/>
              <a:rect l="l" t="t" r="r" b="b"/>
              <a:pathLst>
                <a:path w="7940" h="67582" extrusionOk="0">
                  <a:moveTo>
                    <a:pt x="7940" y="0"/>
                  </a:moveTo>
                  <a:lnTo>
                    <a:pt x="7940" y="0"/>
                  </a:lnTo>
                  <a:cubicBezTo>
                    <a:pt x="7873" y="67"/>
                    <a:pt x="7840" y="134"/>
                    <a:pt x="7807" y="200"/>
                  </a:cubicBezTo>
                  <a:cubicBezTo>
                    <a:pt x="7740" y="334"/>
                    <a:pt x="7640" y="567"/>
                    <a:pt x="7540" y="801"/>
                  </a:cubicBezTo>
                  <a:cubicBezTo>
                    <a:pt x="7273" y="1335"/>
                    <a:pt x="6906" y="2135"/>
                    <a:pt x="6472" y="3203"/>
                  </a:cubicBezTo>
                  <a:cubicBezTo>
                    <a:pt x="5205" y="6138"/>
                    <a:pt x="4204" y="9173"/>
                    <a:pt x="3437" y="12309"/>
                  </a:cubicBezTo>
                  <a:cubicBezTo>
                    <a:pt x="2936" y="14277"/>
                    <a:pt x="2503" y="16479"/>
                    <a:pt x="2036" y="18780"/>
                  </a:cubicBezTo>
                  <a:cubicBezTo>
                    <a:pt x="1602" y="21115"/>
                    <a:pt x="1168" y="23651"/>
                    <a:pt x="802" y="26286"/>
                  </a:cubicBezTo>
                  <a:cubicBezTo>
                    <a:pt x="401" y="29088"/>
                    <a:pt x="134" y="31890"/>
                    <a:pt x="34" y="34725"/>
                  </a:cubicBezTo>
                  <a:cubicBezTo>
                    <a:pt x="1" y="36193"/>
                    <a:pt x="34" y="37661"/>
                    <a:pt x="101" y="39195"/>
                  </a:cubicBezTo>
                  <a:cubicBezTo>
                    <a:pt x="134" y="40696"/>
                    <a:pt x="201" y="42230"/>
                    <a:pt x="234" y="43765"/>
                  </a:cubicBezTo>
                  <a:cubicBezTo>
                    <a:pt x="401" y="49602"/>
                    <a:pt x="868" y="55440"/>
                    <a:pt x="1702" y="61244"/>
                  </a:cubicBezTo>
                  <a:cubicBezTo>
                    <a:pt x="2503" y="66548"/>
                    <a:pt x="1769" y="63746"/>
                    <a:pt x="3170" y="67582"/>
                  </a:cubicBezTo>
                  <a:lnTo>
                    <a:pt x="3370" y="67515"/>
                  </a:lnTo>
                  <a:cubicBezTo>
                    <a:pt x="2036" y="63679"/>
                    <a:pt x="2803" y="66515"/>
                    <a:pt x="2002" y="61177"/>
                  </a:cubicBezTo>
                  <a:cubicBezTo>
                    <a:pt x="1202" y="55407"/>
                    <a:pt x="735" y="49602"/>
                    <a:pt x="568" y="43765"/>
                  </a:cubicBezTo>
                  <a:cubicBezTo>
                    <a:pt x="501" y="42230"/>
                    <a:pt x="468" y="40696"/>
                    <a:pt x="401" y="39195"/>
                  </a:cubicBezTo>
                  <a:cubicBezTo>
                    <a:pt x="368" y="37661"/>
                    <a:pt x="335" y="36193"/>
                    <a:pt x="368" y="34725"/>
                  </a:cubicBezTo>
                  <a:cubicBezTo>
                    <a:pt x="468" y="31923"/>
                    <a:pt x="701" y="29121"/>
                    <a:pt x="1102" y="26352"/>
                  </a:cubicBezTo>
                  <a:cubicBezTo>
                    <a:pt x="1435" y="23717"/>
                    <a:pt x="1869" y="21182"/>
                    <a:pt x="2303" y="18847"/>
                  </a:cubicBezTo>
                  <a:cubicBezTo>
                    <a:pt x="2736" y="16512"/>
                    <a:pt x="3170" y="14311"/>
                    <a:pt x="3670" y="12342"/>
                  </a:cubicBezTo>
                  <a:cubicBezTo>
                    <a:pt x="4404" y="9240"/>
                    <a:pt x="5371" y="6205"/>
                    <a:pt x="6572" y="3236"/>
                  </a:cubicBezTo>
                  <a:cubicBezTo>
                    <a:pt x="7006" y="2202"/>
                    <a:pt x="7340" y="1368"/>
                    <a:pt x="7573" y="834"/>
                  </a:cubicBezTo>
                  <a:lnTo>
                    <a:pt x="7840" y="200"/>
                  </a:lnTo>
                  <a:cubicBezTo>
                    <a:pt x="7873" y="134"/>
                    <a:pt x="7907" y="67"/>
                    <a:pt x="7940"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6" name="Google Shape;1184;p50">
              <a:extLst>
                <a:ext uri="{FF2B5EF4-FFF2-40B4-BE49-F238E27FC236}">
                  <a16:creationId xmlns:a16="http://schemas.microsoft.com/office/drawing/2014/main" id="{994E36F9-3689-1E5D-BE0E-A063184856A2}"/>
                </a:ext>
              </a:extLst>
            </p:cNvPr>
            <p:cNvSpPr/>
            <p:nvPr/>
          </p:nvSpPr>
          <p:spPr>
            <a:xfrm>
              <a:off x="3527571" y="3338082"/>
              <a:ext cx="204619" cy="318956"/>
            </a:xfrm>
            <a:custGeom>
              <a:avLst/>
              <a:gdLst/>
              <a:ahLst/>
              <a:cxnLst/>
              <a:rect l="l" t="t" r="r" b="b"/>
              <a:pathLst>
                <a:path w="10208" h="15912" extrusionOk="0">
                  <a:moveTo>
                    <a:pt x="0" y="0"/>
                  </a:moveTo>
                  <a:lnTo>
                    <a:pt x="0" y="0"/>
                  </a:lnTo>
                  <a:cubicBezTo>
                    <a:pt x="100" y="234"/>
                    <a:pt x="234" y="434"/>
                    <a:pt x="400" y="634"/>
                  </a:cubicBezTo>
                  <a:cubicBezTo>
                    <a:pt x="701" y="1034"/>
                    <a:pt x="1068" y="1601"/>
                    <a:pt x="1568" y="2302"/>
                  </a:cubicBezTo>
                  <a:cubicBezTo>
                    <a:pt x="2502" y="3703"/>
                    <a:pt x="3769" y="5704"/>
                    <a:pt x="5104" y="7972"/>
                  </a:cubicBezTo>
                  <a:cubicBezTo>
                    <a:pt x="6438" y="10207"/>
                    <a:pt x="7672" y="12209"/>
                    <a:pt x="8606" y="13643"/>
                  </a:cubicBezTo>
                  <a:cubicBezTo>
                    <a:pt x="9073" y="14344"/>
                    <a:pt x="9440" y="14944"/>
                    <a:pt x="9740" y="15311"/>
                  </a:cubicBezTo>
                  <a:cubicBezTo>
                    <a:pt x="9874" y="15544"/>
                    <a:pt x="10007" y="15745"/>
                    <a:pt x="10207" y="15911"/>
                  </a:cubicBezTo>
                  <a:cubicBezTo>
                    <a:pt x="10107" y="15678"/>
                    <a:pt x="9974" y="15478"/>
                    <a:pt x="9807" y="15278"/>
                  </a:cubicBezTo>
                  <a:lnTo>
                    <a:pt x="8773" y="13543"/>
                  </a:lnTo>
                  <a:cubicBezTo>
                    <a:pt x="7839" y="12009"/>
                    <a:pt x="6705" y="10041"/>
                    <a:pt x="5337" y="7806"/>
                  </a:cubicBezTo>
                  <a:cubicBezTo>
                    <a:pt x="4003" y="5571"/>
                    <a:pt x="2735" y="3569"/>
                    <a:pt x="1701" y="2168"/>
                  </a:cubicBezTo>
                  <a:cubicBezTo>
                    <a:pt x="1201" y="1468"/>
                    <a:pt x="801" y="934"/>
                    <a:pt x="500" y="567"/>
                  </a:cubicBezTo>
                  <a:cubicBezTo>
                    <a:pt x="334" y="367"/>
                    <a:pt x="167" y="167"/>
                    <a:pt x="0"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7" name="Google Shape;1185;p50">
              <a:extLst>
                <a:ext uri="{FF2B5EF4-FFF2-40B4-BE49-F238E27FC236}">
                  <a16:creationId xmlns:a16="http://schemas.microsoft.com/office/drawing/2014/main" id="{AB550502-9CAD-EF77-8FA6-7112C86A92E7}"/>
                </a:ext>
              </a:extLst>
            </p:cNvPr>
            <p:cNvSpPr/>
            <p:nvPr/>
          </p:nvSpPr>
          <p:spPr>
            <a:xfrm>
              <a:off x="3731508" y="3396914"/>
              <a:ext cx="363757" cy="260124"/>
            </a:xfrm>
            <a:custGeom>
              <a:avLst/>
              <a:gdLst/>
              <a:ahLst/>
              <a:cxnLst/>
              <a:rect l="l" t="t" r="r" b="b"/>
              <a:pathLst>
                <a:path w="18147" h="12977" extrusionOk="0">
                  <a:moveTo>
                    <a:pt x="18146" y="0"/>
                  </a:moveTo>
                  <a:lnTo>
                    <a:pt x="18146" y="0"/>
                  </a:lnTo>
                  <a:cubicBezTo>
                    <a:pt x="17846" y="67"/>
                    <a:pt x="17579" y="201"/>
                    <a:pt x="17312" y="367"/>
                  </a:cubicBezTo>
                  <a:cubicBezTo>
                    <a:pt x="16812" y="601"/>
                    <a:pt x="16078" y="968"/>
                    <a:pt x="15211" y="1502"/>
                  </a:cubicBezTo>
                  <a:cubicBezTo>
                    <a:pt x="12943" y="2802"/>
                    <a:pt x="10708" y="4237"/>
                    <a:pt x="8573" y="5771"/>
                  </a:cubicBezTo>
                  <a:cubicBezTo>
                    <a:pt x="6071" y="7573"/>
                    <a:pt x="3903" y="9340"/>
                    <a:pt x="2368" y="10708"/>
                  </a:cubicBezTo>
                  <a:cubicBezTo>
                    <a:pt x="1601" y="11375"/>
                    <a:pt x="1034" y="11909"/>
                    <a:pt x="600" y="12309"/>
                  </a:cubicBezTo>
                  <a:cubicBezTo>
                    <a:pt x="400" y="12509"/>
                    <a:pt x="200" y="12743"/>
                    <a:pt x="0" y="12976"/>
                  </a:cubicBezTo>
                  <a:cubicBezTo>
                    <a:pt x="234" y="12810"/>
                    <a:pt x="467" y="12609"/>
                    <a:pt x="701" y="12409"/>
                  </a:cubicBezTo>
                  <a:cubicBezTo>
                    <a:pt x="1101" y="12042"/>
                    <a:pt x="1735" y="11509"/>
                    <a:pt x="2502" y="10875"/>
                  </a:cubicBezTo>
                  <a:cubicBezTo>
                    <a:pt x="4070" y="9574"/>
                    <a:pt x="6271" y="7839"/>
                    <a:pt x="8773" y="6038"/>
                  </a:cubicBezTo>
                  <a:cubicBezTo>
                    <a:pt x="11275" y="4237"/>
                    <a:pt x="13610" y="2702"/>
                    <a:pt x="15344" y="1668"/>
                  </a:cubicBezTo>
                  <a:cubicBezTo>
                    <a:pt x="16178" y="1135"/>
                    <a:pt x="16912" y="734"/>
                    <a:pt x="17379" y="434"/>
                  </a:cubicBezTo>
                  <a:cubicBezTo>
                    <a:pt x="17646" y="334"/>
                    <a:pt x="17913" y="167"/>
                    <a:pt x="18146"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8" name="Google Shape;1186;p50">
              <a:extLst>
                <a:ext uri="{FF2B5EF4-FFF2-40B4-BE49-F238E27FC236}">
                  <a16:creationId xmlns:a16="http://schemas.microsoft.com/office/drawing/2014/main" id="{143A9B75-D0BE-551E-1C96-9C78A21E0BAC}"/>
                </a:ext>
              </a:extLst>
            </p:cNvPr>
            <p:cNvSpPr/>
            <p:nvPr/>
          </p:nvSpPr>
          <p:spPr>
            <a:xfrm>
              <a:off x="3327642" y="3766002"/>
              <a:ext cx="437983" cy="413909"/>
            </a:xfrm>
            <a:custGeom>
              <a:avLst/>
              <a:gdLst/>
              <a:ahLst/>
              <a:cxnLst/>
              <a:rect l="l" t="t" r="r" b="b"/>
              <a:pathLst>
                <a:path w="21850" h="20649" extrusionOk="0">
                  <a:moveTo>
                    <a:pt x="0" y="1"/>
                  </a:moveTo>
                  <a:cubicBezTo>
                    <a:pt x="0" y="1"/>
                    <a:pt x="67" y="67"/>
                    <a:pt x="200" y="234"/>
                  </a:cubicBezTo>
                  <a:lnTo>
                    <a:pt x="834" y="835"/>
                  </a:lnTo>
                  <a:lnTo>
                    <a:pt x="3203" y="3036"/>
                  </a:lnTo>
                  <a:cubicBezTo>
                    <a:pt x="5171" y="4904"/>
                    <a:pt x="7839" y="7506"/>
                    <a:pt x="10808" y="10441"/>
                  </a:cubicBezTo>
                  <a:cubicBezTo>
                    <a:pt x="13743" y="13377"/>
                    <a:pt x="16445" y="15979"/>
                    <a:pt x="18480" y="17813"/>
                  </a:cubicBezTo>
                  <a:cubicBezTo>
                    <a:pt x="19481" y="18714"/>
                    <a:pt x="20315" y="19448"/>
                    <a:pt x="20915" y="19948"/>
                  </a:cubicBezTo>
                  <a:lnTo>
                    <a:pt x="21582" y="20482"/>
                  </a:lnTo>
                  <a:cubicBezTo>
                    <a:pt x="21649" y="20549"/>
                    <a:pt x="21749" y="20615"/>
                    <a:pt x="21816" y="20649"/>
                  </a:cubicBezTo>
                  <a:cubicBezTo>
                    <a:pt x="21849" y="20649"/>
                    <a:pt x="21749" y="20582"/>
                    <a:pt x="21616" y="20449"/>
                  </a:cubicBezTo>
                  <a:lnTo>
                    <a:pt x="20982" y="19848"/>
                  </a:lnTo>
                  <a:lnTo>
                    <a:pt x="18647" y="17647"/>
                  </a:lnTo>
                  <a:cubicBezTo>
                    <a:pt x="16646" y="15779"/>
                    <a:pt x="13977" y="13143"/>
                    <a:pt x="11008" y="10208"/>
                  </a:cubicBezTo>
                  <a:cubicBezTo>
                    <a:pt x="8073" y="7306"/>
                    <a:pt x="5371" y="4671"/>
                    <a:pt x="3336" y="2869"/>
                  </a:cubicBezTo>
                  <a:cubicBezTo>
                    <a:pt x="2335" y="1935"/>
                    <a:pt x="1501" y="1201"/>
                    <a:pt x="934" y="734"/>
                  </a:cubicBezTo>
                  <a:lnTo>
                    <a:pt x="234" y="167"/>
                  </a:lnTo>
                  <a:cubicBezTo>
                    <a:pt x="167" y="101"/>
                    <a:pt x="100" y="34"/>
                    <a:pt x="0"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9" name="Google Shape;1187;p50">
              <a:extLst>
                <a:ext uri="{FF2B5EF4-FFF2-40B4-BE49-F238E27FC236}">
                  <a16:creationId xmlns:a16="http://schemas.microsoft.com/office/drawing/2014/main" id="{4AD3ADFB-E736-208D-DC50-FF547B518252}"/>
                </a:ext>
              </a:extLst>
            </p:cNvPr>
            <p:cNvSpPr/>
            <p:nvPr/>
          </p:nvSpPr>
          <p:spPr>
            <a:xfrm>
              <a:off x="3764923" y="3762655"/>
              <a:ext cx="449349" cy="417257"/>
            </a:xfrm>
            <a:custGeom>
              <a:avLst/>
              <a:gdLst/>
              <a:ahLst/>
              <a:cxnLst/>
              <a:rect l="l" t="t" r="r" b="b"/>
              <a:pathLst>
                <a:path w="22417" h="20816" extrusionOk="0">
                  <a:moveTo>
                    <a:pt x="22417" y="1"/>
                  </a:moveTo>
                  <a:lnTo>
                    <a:pt x="22417" y="1"/>
                  </a:lnTo>
                  <a:cubicBezTo>
                    <a:pt x="22317" y="34"/>
                    <a:pt x="22250" y="101"/>
                    <a:pt x="22150" y="168"/>
                  </a:cubicBezTo>
                  <a:lnTo>
                    <a:pt x="21483" y="735"/>
                  </a:lnTo>
                  <a:cubicBezTo>
                    <a:pt x="20883" y="1235"/>
                    <a:pt x="20049" y="1969"/>
                    <a:pt x="19015" y="2903"/>
                  </a:cubicBezTo>
                  <a:cubicBezTo>
                    <a:pt x="16913" y="4738"/>
                    <a:pt x="14144" y="7373"/>
                    <a:pt x="11075" y="10275"/>
                  </a:cubicBezTo>
                  <a:cubicBezTo>
                    <a:pt x="8040" y="13210"/>
                    <a:pt x="5271" y="15846"/>
                    <a:pt x="3237" y="17714"/>
                  </a:cubicBezTo>
                  <a:lnTo>
                    <a:pt x="868" y="19948"/>
                  </a:lnTo>
                  <a:lnTo>
                    <a:pt x="201" y="20582"/>
                  </a:lnTo>
                  <a:cubicBezTo>
                    <a:pt x="134" y="20649"/>
                    <a:pt x="68" y="20716"/>
                    <a:pt x="1" y="20816"/>
                  </a:cubicBezTo>
                  <a:cubicBezTo>
                    <a:pt x="101" y="20749"/>
                    <a:pt x="168" y="20682"/>
                    <a:pt x="234" y="20616"/>
                  </a:cubicBezTo>
                  <a:lnTo>
                    <a:pt x="935" y="20049"/>
                  </a:lnTo>
                  <a:cubicBezTo>
                    <a:pt x="1535" y="19548"/>
                    <a:pt x="2369" y="18814"/>
                    <a:pt x="3403" y="17880"/>
                  </a:cubicBezTo>
                  <a:cubicBezTo>
                    <a:pt x="5471" y="16046"/>
                    <a:pt x="8273" y="13444"/>
                    <a:pt x="11309" y="10508"/>
                  </a:cubicBezTo>
                  <a:cubicBezTo>
                    <a:pt x="14378" y="7606"/>
                    <a:pt x="17147" y="4971"/>
                    <a:pt x="19148" y="3070"/>
                  </a:cubicBezTo>
                  <a:lnTo>
                    <a:pt x="21550" y="835"/>
                  </a:lnTo>
                  <a:lnTo>
                    <a:pt x="22217" y="234"/>
                  </a:lnTo>
                  <a:cubicBezTo>
                    <a:pt x="22350" y="101"/>
                    <a:pt x="22417" y="1"/>
                    <a:pt x="22417"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BC7334DE-3619-5EE5-9882-30860F824E0A}"/>
              </a:ext>
            </a:extLst>
          </p:cNvPr>
          <p:cNvSpPr txBox="1"/>
          <p:nvPr/>
        </p:nvSpPr>
        <p:spPr>
          <a:xfrm>
            <a:off x="414317" y="2135140"/>
            <a:ext cx="5203386" cy="1200329"/>
          </a:xfrm>
          <a:prstGeom prst="rect">
            <a:avLst/>
          </a:prstGeom>
          <a:noFill/>
        </p:spPr>
        <p:txBody>
          <a:bodyPr wrap="square">
            <a:spAutoFit/>
          </a:bodyPr>
          <a:lstStyle/>
          <a:p>
            <a:pPr marL="412750" indent="-285750" algn="just">
              <a:buFont typeface="Wingdings" panose="05000000000000000000" pitchFamily="2" charset="2"/>
              <a:buChar char="Ø"/>
            </a:pPr>
            <a:r>
              <a:rPr lang="en-US" altLang="ko-KR" sz="2400" b="1" dirty="0">
                <a:solidFill>
                  <a:schemeClr val="tx1"/>
                </a:solidFill>
                <a:latin typeface="Cambria" panose="02040503050406030204" pitchFamily="18" charset="0"/>
                <a:ea typeface="Cambria" panose="02040503050406030204" pitchFamily="18" charset="0"/>
                <a:cs typeface="Arial" pitchFamily="34" charset="0"/>
              </a:rPr>
              <a:t>If you don't learn anything from failure, then that is the real failure..!!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25">
                                            <p:txEl>
                                              <p:pRg st="0" end="0"/>
                                            </p:txEl>
                                          </p:spTgt>
                                        </p:tgtEl>
                                        <p:attrNameLst>
                                          <p:attrName>style.visibility</p:attrName>
                                        </p:attrNameLst>
                                      </p:cBhvr>
                                      <p:to>
                                        <p:strVal val="visible"/>
                                      </p:to>
                                    </p:set>
                                    <p:animEffect transition="in" filter="randombar(horizontal)">
                                      <p:cBhvr>
                                        <p:cTn id="7" dur="500"/>
                                        <p:tgtEl>
                                          <p:spTgt spid="92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08"/>
                                        </p:tgtEl>
                                        <p:attrNameLst>
                                          <p:attrName>style.visibility</p:attrName>
                                        </p:attrNameLst>
                                      </p:cBhvr>
                                      <p:to>
                                        <p:strVal val="visible"/>
                                      </p:to>
                                    </p:set>
                                    <p:animEffect transition="in" filter="randombar(horizontal)">
                                      <p:cBhvr>
                                        <p:cTn id="10" dur="500"/>
                                        <p:tgtEl>
                                          <p:spTgt spid="120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28" y="2897940"/>
            <a:ext cx="8520600" cy="832232"/>
          </a:xfrm>
        </p:spPr>
        <p:txBody>
          <a:bodyPr/>
          <a:lstStyle/>
          <a:p>
            <a:r>
              <a:rPr lang="en-US" sz="4400" dirty="0"/>
              <a:t>Post Your Attendance</a:t>
            </a:r>
            <a:endParaRPr lang="en-IN" sz="4400" dirty="0"/>
          </a:p>
        </p:txBody>
      </p:sp>
      <p:pic>
        <p:nvPicPr>
          <p:cNvPr id="2050" name="Picture 2" descr="Attendance Images – Browse 72,302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6" y="1061232"/>
            <a:ext cx="2437946" cy="158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5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7BE227-6EA7-7142-6048-E505A3C5AEEC}"/>
              </a:ext>
            </a:extLst>
          </p:cNvPr>
          <p:cNvSpPr txBox="1"/>
          <p:nvPr/>
        </p:nvSpPr>
        <p:spPr>
          <a:xfrm>
            <a:off x="584022" y="1751337"/>
            <a:ext cx="7504162" cy="584775"/>
          </a:xfrm>
          <a:prstGeom prst="rect">
            <a:avLst/>
          </a:prstGeom>
          <a:noFill/>
        </p:spPr>
        <p:txBody>
          <a:bodyPr wrap="square">
            <a:spAutoFit/>
          </a:bodyPr>
          <a:lstStyle/>
          <a:p>
            <a:r>
              <a:rPr lang="en-IN" sz="3200" b="1" dirty="0">
                <a:solidFill>
                  <a:schemeClr val="tx1"/>
                </a:solidFill>
                <a:latin typeface="Cambria" panose="02040503050406030204" pitchFamily="18" charset="0"/>
                <a:ea typeface="Cambria" panose="02040503050406030204" pitchFamily="18" charset="0"/>
              </a:rPr>
              <a:t>Join our </a:t>
            </a:r>
            <a:r>
              <a:rPr lang="en-IN" sz="3200" b="1" dirty="0">
                <a:solidFill>
                  <a:srgbClr val="FF0000"/>
                </a:solidFill>
                <a:latin typeface="Cambria" panose="02040503050406030204" pitchFamily="18" charset="0"/>
                <a:ea typeface="Cambria" panose="02040503050406030204" pitchFamily="18" charset="0"/>
              </a:rPr>
              <a:t>What’s app Community group</a:t>
            </a:r>
          </a:p>
        </p:txBody>
      </p:sp>
      <p:sp>
        <p:nvSpPr>
          <p:cNvPr id="6" name="TextBox 5">
            <a:extLst>
              <a:ext uri="{FF2B5EF4-FFF2-40B4-BE49-F238E27FC236}">
                <a16:creationId xmlns:a16="http://schemas.microsoft.com/office/drawing/2014/main" id="{B24B8992-D761-921A-FB45-B1F7BEF87C73}"/>
              </a:ext>
            </a:extLst>
          </p:cNvPr>
          <p:cNvSpPr txBox="1"/>
          <p:nvPr/>
        </p:nvSpPr>
        <p:spPr>
          <a:xfrm>
            <a:off x="1287608" y="2721426"/>
            <a:ext cx="6096990" cy="584775"/>
          </a:xfrm>
          <a:prstGeom prst="rect">
            <a:avLst/>
          </a:prstGeom>
          <a:noFill/>
        </p:spPr>
        <p:txBody>
          <a:bodyPr wrap="square">
            <a:spAutoFit/>
          </a:bodyPr>
          <a:lstStyle/>
          <a:p>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novitech</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research</a:t>
            </a:r>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and</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development</a:t>
            </a:r>
            <a:endParaRPr lang="en-IN" sz="3200" b="1" dirty="0">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8" name="Picture 7">
            <a:extLst>
              <a:ext uri="{FF2B5EF4-FFF2-40B4-BE49-F238E27FC236}">
                <a16:creationId xmlns:a16="http://schemas.microsoft.com/office/drawing/2014/main" id="{A925BDAF-ED7B-C265-D64B-58DADA58C222}"/>
              </a:ext>
            </a:extLst>
          </p:cNvPr>
          <p:cNvPicPr>
            <a:picLocks noChangeAspect="1"/>
          </p:cNvPicPr>
          <p:nvPr/>
        </p:nvPicPr>
        <p:blipFill rotWithShape="1">
          <a:blip r:embed="rId2"/>
          <a:srcRect l="28624" t="10456" r="28591" b="12466"/>
          <a:stretch/>
        </p:blipFill>
        <p:spPr>
          <a:xfrm>
            <a:off x="7415316" y="2698129"/>
            <a:ext cx="527587" cy="532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5352FE5-4158-F87E-CD0D-BA503DEBEB43}"/>
              </a:ext>
            </a:extLst>
          </p:cNvPr>
          <p:cNvSpPr txBox="1"/>
          <p:nvPr/>
        </p:nvSpPr>
        <p:spPr>
          <a:xfrm>
            <a:off x="2286511" y="629811"/>
            <a:ext cx="4570979" cy="715581"/>
          </a:xfrm>
          <a:prstGeom prst="rect">
            <a:avLst/>
          </a:prstGeom>
          <a:noFill/>
        </p:spPr>
        <p:txBody>
          <a:bodyPr wrap="square">
            <a:spAutoFit/>
          </a:bodyPr>
          <a:lstStyle/>
          <a:p>
            <a:pPr algn="ctr"/>
            <a:r>
              <a:rPr lang="en-IN" sz="4050" dirty="0">
                <a:solidFill>
                  <a:srgbClr val="FF0000"/>
                </a:solidFill>
                <a:latin typeface="Algerian" panose="04020705040A02060702" pitchFamily="82" charset="0"/>
              </a:rPr>
              <a:t>THANK YOU</a:t>
            </a:r>
            <a:r>
              <a:rPr lang="en-IN" sz="4050" dirty="0">
                <a:latin typeface="Algerian" panose="04020705040A02060702" pitchFamily="82" charset="0"/>
                <a:sym typeface="Wingdings" panose="05000000000000000000" pitchFamily="2" charset="2"/>
              </a:rPr>
              <a:t> </a:t>
            </a:r>
            <a:endParaRPr lang="en-IN" sz="4050" dirty="0">
              <a:latin typeface="Algerian" panose="04020705040A02060702" pitchFamily="82" charset="0"/>
            </a:endParaRPr>
          </a:p>
        </p:txBody>
      </p:sp>
      <p:pic>
        <p:nvPicPr>
          <p:cNvPr id="10" name="Picture 9" descr="Subscribe Button PNG, Subscribe Button Transparent Background - FreeIconsPNG">
            <a:extLst>
              <a:ext uri="{FF2B5EF4-FFF2-40B4-BE49-F238E27FC236}">
                <a16:creationId xmlns:a16="http://schemas.microsoft.com/office/drawing/2014/main" id="{EBC8002F-244E-1227-A1B6-F95F31BF573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0" t="31853" r="730" b="31097"/>
          <a:stretch/>
        </p:blipFill>
        <p:spPr bwMode="auto">
          <a:xfrm>
            <a:off x="3067411" y="3686316"/>
            <a:ext cx="2609588" cy="96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39687F1-35E6-AFAF-439B-0559A50981B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16700" y="3712146"/>
            <a:ext cx="814243" cy="8142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2157A36-321C-AF10-D107-204F670E2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244" y="1773652"/>
            <a:ext cx="668734" cy="67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16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28" y="2897940"/>
            <a:ext cx="8520600" cy="832232"/>
          </a:xfrm>
        </p:spPr>
        <p:txBody>
          <a:bodyPr/>
          <a:lstStyle/>
          <a:p>
            <a:r>
              <a:rPr lang="en-US" sz="4400" dirty="0"/>
              <a:t>Post Your </a:t>
            </a:r>
            <a:r>
              <a:rPr lang="en-US" sz="4400" dirty="0" smtClean="0"/>
              <a:t>Attendance</a:t>
            </a:r>
            <a:endParaRPr lang="en-IN" sz="4400" dirty="0"/>
          </a:p>
        </p:txBody>
      </p:sp>
      <p:pic>
        <p:nvPicPr>
          <p:cNvPr id="2050" name="Picture 2" descr="Attendance Images – Browse 72,302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6" y="1061232"/>
            <a:ext cx="2437946" cy="158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188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7BE227-6EA7-7142-6048-E505A3C5AEEC}"/>
              </a:ext>
            </a:extLst>
          </p:cNvPr>
          <p:cNvSpPr txBox="1"/>
          <p:nvPr/>
        </p:nvSpPr>
        <p:spPr>
          <a:xfrm>
            <a:off x="584022" y="1751337"/>
            <a:ext cx="7504162" cy="584775"/>
          </a:xfrm>
          <a:prstGeom prst="rect">
            <a:avLst/>
          </a:prstGeom>
          <a:noFill/>
        </p:spPr>
        <p:txBody>
          <a:bodyPr wrap="square">
            <a:spAutoFit/>
          </a:bodyPr>
          <a:lstStyle/>
          <a:p>
            <a:r>
              <a:rPr lang="en-IN" sz="3200" b="1" dirty="0">
                <a:solidFill>
                  <a:schemeClr val="tx1"/>
                </a:solidFill>
                <a:latin typeface="Cambria" panose="02040503050406030204" pitchFamily="18" charset="0"/>
                <a:ea typeface="Cambria" panose="02040503050406030204" pitchFamily="18" charset="0"/>
              </a:rPr>
              <a:t>Join our </a:t>
            </a:r>
            <a:r>
              <a:rPr lang="en-IN" sz="3200" b="1" dirty="0">
                <a:solidFill>
                  <a:srgbClr val="FF0000"/>
                </a:solidFill>
                <a:latin typeface="Cambria" panose="02040503050406030204" pitchFamily="18" charset="0"/>
                <a:ea typeface="Cambria" panose="02040503050406030204" pitchFamily="18" charset="0"/>
              </a:rPr>
              <a:t>What’s app Community group</a:t>
            </a:r>
          </a:p>
        </p:txBody>
      </p:sp>
      <p:sp>
        <p:nvSpPr>
          <p:cNvPr id="6" name="TextBox 5">
            <a:extLst>
              <a:ext uri="{FF2B5EF4-FFF2-40B4-BE49-F238E27FC236}">
                <a16:creationId xmlns:a16="http://schemas.microsoft.com/office/drawing/2014/main" id="{B24B8992-D761-921A-FB45-B1F7BEF87C73}"/>
              </a:ext>
            </a:extLst>
          </p:cNvPr>
          <p:cNvSpPr txBox="1"/>
          <p:nvPr/>
        </p:nvSpPr>
        <p:spPr>
          <a:xfrm>
            <a:off x="1287608" y="2721426"/>
            <a:ext cx="6096990" cy="584775"/>
          </a:xfrm>
          <a:prstGeom prst="rect">
            <a:avLst/>
          </a:prstGeom>
          <a:noFill/>
        </p:spPr>
        <p:txBody>
          <a:bodyPr wrap="square">
            <a:spAutoFit/>
          </a:bodyPr>
          <a:lstStyle/>
          <a:p>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novitech</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research</a:t>
            </a:r>
            <a:r>
              <a:rPr lang="en-US" sz="3200" b="1" dirty="0" err="1">
                <a:solidFill>
                  <a:schemeClr val="accent2"/>
                </a:solidFill>
                <a:latin typeface="Cambria Math" panose="02040503050406030204" pitchFamily="18" charset="0"/>
                <a:ea typeface="Cambria Math" panose="02040503050406030204" pitchFamily="18" charset="0"/>
                <a:cs typeface="Arial" panose="020B0604020202020204" pitchFamily="34" charset="0"/>
              </a:rPr>
              <a:t>and</a:t>
            </a:r>
            <a:r>
              <a:rPr lang="en-US" sz="3200" b="1" dirty="0" err="1">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rPr>
              <a:t>development</a:t>
            </a:r>
            <a:endParaRPr lang="en-IN" sz="3200" b="1" dirty="0">
              <a:solidFill>
                <a:schemeClr val="bg2">
                  <a:lumMod val="50000"/>
                </a:schemeClr>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8" name="Picture 7">
            <a:extLst>
              <a:ext uri="{FF2B5EF4-FFF2-40B4-BE49-F238E27FC236}">
                <a16:creationId xmlns:a16="http://schemas.microsoft.com/office/drawing/2014/main" id="{A925BDAF-ED7B-C265-D64B-58DADA58C222}"/>
              </a:ext>
            </a:extLst>
          </p:cNvPr>
          <p:cNvPicPr>
            <a:picLocks noChangeAspect="1"/>
          </p:cNvPicPr>
          <p:nvPr/>
        </p:nvPicPr>
        <p:blipFill rotWithShape="1">
          <a:blip r:embed="rId2"/>
          <a:srcRect l="28624" t="10456" r="28591" b="12466"/>
          <a:stretch/>
        </p:blipFill>
        <p:spPr>
          <a:xfrm>
            <a:off x="7415316" y="2698129"/>
            <a:ext cx="527587" cy="532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5352FE5-4158-F87E-CD0D-BA503DEBEB43}"/>
              </a:ext>
            </a:extLst>
          </p:cNvPr>
          <p:cNvSpPr txBox="1"/>
          <p:nvPr/>
        </p:nvSpPr>
        <p:spPr>
          <a:xfrm>
            <a:off x="2286511" y="629811"/>
            <a:ext cx="4570979" cy="715581"/>
          </a:xfrm>
          <a:prstGeom prst="rect">
            <a:avLst/>
          </a:prstGeom>
          <a:noFill/>
        </p:spPr>
        <p:txBody>
          <a:bodyPr wrap="square">
            <a:spAutoFit/>
          </a:bodyPr>
          <a:lstStyle/>
          <a:p>
            <a:pPr algn="ctr"/>
            <a:r>
              <a:rPr lang="en-IN" sz="4050" dirty="0">
                <a:solidFill>
                  <a:srgbClr val="FF0000"/>
                </a:solidFill>
                <a:latin typeface="Algerian" panose="04020705040A02060702" pitchFamily="82" charset="0"/>
              </a:rPr>
              <a:t>THANK YOU</a:t>
            </a:r>
            <a:r>
              <a:rPr lang="en-IN" sz="4050" dirty="0">
                <a:latin typeface="Algerian" panose="04020705040A02060702" pitchFamily="82" charset="0"/>
                <a:sym typeface="Wingdings" panose="05000000000000000000" pitchFamily="2" charset="2"/>
              </a:rPr>
              <a:t> </a:t>
            </a:r>
            <a:endParaRPr lang="en-IN" sz="4050" dirty="0">
              <a:latin typeface="Algerian" panose="04020705040A02060702" pitchFamily="82" charset="0"/>
            </a:endParaRPr>
          </a:p>
        </p:txBody>
      </p:sp>
      <p:pic>
        <p:nvPicPr>
          <p:cNvPr id="10" name="Picture 9" descr="Subscribe Button PNG, Subscribe Button Transparent Background - FreeIconsPNG">
            <a:extLst>
              <a:ext uri="{FF2B5EF4-FFF2-40B4-BE49-F238E27FC236}">
                <a16:creationId xmlns:a16="http://schemas.microsoft.com/office/drawing/2014/main" id="{EBC8002F-244E-1227-A1B6-F95F31BF573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0" t="31853" r="730" b="31097"/>
          <a:stretch/>
        </p:blipFill>
        <p:spPr bwMode="auto">
          <a:xfrm>
            <a:off x="3067411" y="3686316"/>
            <a:ext cx="2609588" cy="96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39687F1-35E6-AFAF-439B-0559A50981B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16700" y="3712146"/>
            <a:ext cx="814243" cy="8142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2157A36-321C-AF10-D107-204F670E2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244" y="1773652"/>
            <a:ext cx="668734" cy="67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83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9"/>
          <p:cNvSpPr txBox="1">
            <a:spLocks noGrp="1"/>
          </p:cNvSpPr>
          <p:nvPr>
            <p:ph type="title"/>
          </p:nvPr>
        </p:nvSpPr>
        <p:spPr>
          <a:xfrm>
            <a:off x="310816" y="775836"/>
            <a:ext cx="4932658" cy="8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dirty="0">
                <a:latin typeface="Cambria" panose="02040503050406030204" pitchFamily="18" charset="0"/>
                <a:ea typeface="Cambria" panose="02040503050406030204" pitchFamily="18" charset="0"/>
              </a:rPr>
              <a:t>Announcement</a:t>
            </a:r>
            <a:endParaRPr sz="4800" b="1" dirty="0">
              <a:latin typeface="Cambria" panose="02040503050406030204" pitchFamily="18" charset="0"/>
              <a:ea typeface="Cambria" panose="02040503050406030204" pitchFamily="18" charset="0"/>
            </a:endParaRPr>
          </a:p>
        </p:txBody>
      </p:sp>
      <p:sp>
        <p:nvSpPr>
          <p:cNvPr id="1064" name="Google Shape;1064;p49"/>
          <p:cNvSpPr txBox="1">
            <a:spLocks noGrp="1"/>
          </p:cNvSpPr>
          <p:nvPr>
            <p:ph type="subTitle" idx="1"/>
          </p:nvPr>
        </p:nvSpPr>
        <p:spPr>
          <a:xfrm>
            <a:off x="145686" y="1972167"/>
            <a:ext cx="6128668" cy="177835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Ø"/>
            </a:pPr>
            <a:r>
              <a:rPr lang="en-US" sz="1800" b="1" dirty="0" smtClean="0">
                <a:solidFill>
                  <a:schemeClr val="tx1"/>
                </a:solidFill>
                <a:latin typeface="Cambria" panose="02040503050406030204" pitchFamily="18" charset="0"/>
                <a:ea typeface="Cambria" panose="02040503050406030204" pitchFamily="18" charset="0"/>
              </a:rPr>
              <a:t>Attendance </a:t>
            </a:r>
            <a:r>
              <a:rPr lang="en-US" sz="1800" b="1" dirty="0">
                <a:solidFill>
                  <a:schemeClr val="tx1"/>
                </a:solidFill>
                <a:latin typeface="Cambria" panose="02040503050406030204" pitchFamily="18" charset="0"/>
                <a:ea typeface="Cambria" panose="02040503050406030204" pitchFamily="18" charset="0"/>
              </a:rPr>
              <a:t>link</a:t>
            </a:r>
            <a:r>
              <a:rPr lang="en-US" sz="1800" dirty="0">
                <a:solidFill>
                  <a:schemeClr val="tx1"/>
                </a:solidFill>
                <a:latin typeface="Cambria" panose="02040503050406030204" pitchFamily="18" charset="0"/>
                <a:ea typeface="Cambria" panose="02040503050406030204" pitchFamily="18" charset="0"/>
              </a:rPr>
              <a:t> will be shared in between the session </a:t>
            </a:r>
            <a:r>
              <a:rPr lang="en-US" sz="1800" dirty="0" smtClean="0">
                <a:solidFill>
                  <a:schemeClr val="tx1"/>
                </a:solidFill>
                <a:latin typeface="Cambria" panose="02040503050406030204" pitchFamily="18" charset="0"/>
                <a:ea typeface="Cambria" panose="02040503050406030204" pitchFamily="18" charset="0"/>
              </a:rPr>
              <a:t>or at </a:t>
            </a:r>
            <a:r>
              <a:rPr lang="en-US" sz="1800" dirty="0">
                <a:solidFill>
                  <a:schemeClr val="tx1"/>
                </a:solidFill>
                <a:latin typeface="Cambria" panose="02040503050406030204" pitchFamily="18" charset="0"/>
                <a:ea typeface="Cambria" panose="02040503050406030204" pitchFamily="18" charset="0"/>
              </a:rPr>
              <a:t>the end of the session</a:t>
            </a:r>
          </a:p>
          <a:p>
            <a:pPr marL="285750" lvl="0" indent="-285750" algn="l" rtl="0">
              <a:lnSpc>
                <a:spcPct val="150000"/>
              </a:lnSpc>
              <a:spcBef>
                <a:spcPts val="0"/>
              </a:spcBef>
              <a:spcAft>
                <a:spcPts val="0"/>
              </a:spcAft>
              <a:buFont typeface="Wingdings" panose="05000000000000000000" pitchFamily="2" charset="2"/>
              <a:buChar char="Ø"/>
            </a:pPr>
            <a:r>
              <a:rPr lang="en-US" sz="1800" dirty="0">
                <a:solidFill>
                  <a:schemeClr val="tx1"/>
                </a:solidFill>
                <a:latin typeface="Cambria" panose="02040503050406030204" pitchFamily="18" charset="0"/>
                <a:ea typeface="Cambria" panose="02040503050406030204" pitchFamily="18" charset="0"/>
              </a:rPr>
              <a:t>Minimum </a:t>
            </a:r>
            <a:r>
              <a:rPr lang="en-US" sz="1800" b="1" dirty="0">
                <a:solidFill>
                  <a:schemeClr val="tx1"/>
                </a:solidFill>
                <a:latin typeface="Cambria" panose="02040503050406030204" pitchFamily="18" charset="0"/>
                <a:ea typeface="Cambria" panose="02040503050406030204" pitchFamily="18" charset="0"/>
              </a:rPr>
              <a:t>25</a:t>
            </a:r>
            <a:r>
              <a:rPr lang="en-US" sz="1800" dirty="0">
                <a:solidFill>
                  <a:schemeClr val="tx1"/>
                </a:solidFill>
                <a:latin typeface="Cambria" panose="02040503050406030204" pitchFamily="18" charset="0"/>
                <a:ea typeface="Cambria" panose="02040503050406030204" pitchFamily="18" charset="0"/>
              </a:rPr>
              <a:t> Days Attendance required to receive your </a:t>
            </a:r>
            <a:r>
              <a:rPr lang="en-US" sz="1800" b="1" dirty="0">
                <a:solidFill>
                  <a:schemeClr val="tx1"/>
                </a:solidFill>
                <a:latin typeface="Cambria" panose="02040503050406030204" pitchFamily="18" charset="0"/>
                <a:ea typeface="Cambria" panose="02040503050406030204" pitchFamily="18" charset="0"/>
              </a:rPr>
              <a:t>FREE E-CERTIFICATE </a:t>
            </a:r>
            <a:r>
              <a:rPr lang="en-US" sz="1400" dirty="0">
                <a:solidFill>
                  <a:schemeClr val="tx1"/>
                </a:solidFill>
                <a:latin typeface="Cambria" panose="02040503050406030204" pitchFamily="18" charset="0"/>
                <a:ea typeface="Cambria" panose="02040503050406030204" pitchFamily="18" charset="0"/>
              </a:rPr>
              <a:t>(with same mobile number &amp; email id)</a:t>
            </a:r>
          </a:p>
          <a:p>
            <a:pPr marL="0" indent="0">
              <a:lnSpc>
                <a:spcPct val="150000"/>
              </a:lnSpc>
              <a:buNone/>
            </a:pPr>
            <a:endParaRPr lang="en-US" sz="1800" dirty="0">
              <a:solidFill>
                <a:schemeClr val="tx1"/>
              </a:solidFill>
              <a:latin typeface="Cambria" panose="02040503050406030204" pitchFamily="18" charset="0"/>
              <a:ea typeface="Cambria" panose="02040503050406030204" pitchFamily="18" charset="0"/>
            </a:endParaRPr>
          </a:p>
        </p:txBody>
      </p:sp>
      <p:grpSp>
        <p:nvGrpSpPr>
          <p:cNvPr id="1065" name="Google Shape;1065;p49"/>
          <p:cNvGrpSpPr/>
          <p:nvPr/>
        </p:nvGrpSpPr>
        <p:grpSpPr>
          <a:xfrm>
            <a:off x="5957488" y="1174900"/>
            <a:ext cx="3074545" cy="2793700"/>
            <a:chOff x="4495621" y="738354"/>
            <a:chExt cx="4343747" cy="3995583"/>
          </a:xfrm>
        </p:grpSpPr>
        <p:sp>
          <p:nvSpPr>
            <p:cNvPr id="1066" name="Google Shape;1066;p49"/>
            <p:cNvSpPr/>
            <p:nvPr/>
          </p:nvSpPr>
          <p:spPr>
            <a:xfrm>
              <a:off x="7641175" y="2499425"/>
              <a:ext cx="251700" cy="251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49"/>
            <p:cNvGrpSpPr/>
            <p:nvPr/>
          </p:nvGrpSpPr>
          <p:grpSpPr>
            <a:xfrm>
              <a:off x="4495621" y="738354"/>
              <a:ext cx="4343747" cy="3995583"/>
              <a:chOff x="1477050" y="841050"/>
              <a:chExt cx="4671700" cy="4297250"/>
            </a:xfrm>
          </p:grpSpPr>
          <p:sp>
            <p:nvSpPr>
              <p:cNvPr id="1068" name="Google Shape;1068;p49"/>
              <p:cNvSpPr/>
              <p:nvPr/>
            </p:nvSpPr>
            <p:spPr>
              <a:xfrm>
                <a:off x="2254275" y="841050"/>
                <a:ext cx="713875" cy="714700"/>
              </a:xfrm>
              <a:custGeom>
                <a:avLst/>
                <a:gdLst/>
                <a:ahLst/>
                <a:cxnLst/>
                <a:rect l="l" t="t" r="r" b="b"/>
                <a:pathLst>
                  <a:path w="28555" h="28588" extrusionOk="0">
                    <a:moveTo>
                      <a:pt x="14278" y="0"/>
                    </a:moveTo>
                    <a:cubicBezTo>
                      <a:pt x="6372" y="0"/>
                      <a:pt x="1" y="6405"/>
                      <a:pt x="1" y="14277"/>
                    </a:cubicBezTo>
                    <a:cubicBezTo>
                      <a:pt x="1" y="22183"/>
                      <a:pt x="6372" y="28587"/>
                      <a:pt x="14278" y="28587"/>
                    </a:cubicBezTo>
                    <a:cubicBezTo>
                      <a:pt x="22150" y="28587"/>
                      <a:pt x="28554" y="22183"/>
                      <a:pt x="28554" y="14277"/>
                    </a:cubicBezTo>
                    <a:cubicBezTo>
                      <a:pt x="28554" y="6405"/>
                      <a:pt x="22150" y="0"/>
                      <a:pt x="1427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2449425" y="1118750"/>
                <a:ext cx="73400" cy="238525"/>
              </a:xfrm>
              <a:custGeom>
                <a:avLst/>
                <a:gdLst/>
                <a:ahLst/>
                <a:cxnLst/>
                <a:rect l="l" t="t" r="r" b="b"/>
                <a:pathLst>
                  <a:path w="2936" h="9541" extrusionOk="0">
                    <a:moveTo>
                      <a:pt x="0" y="0"/>
                    </a:moveTo>
                    <a:lnTo>
                      <a:pt x="0" y="9540"/>
                    </a:lnTo>
                    <a:lnTo>
                      <a:pt x="2936" y="9540"/>
                    </a:lnTo>
                    <a:lnTo>
                      <a:pt x="2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2441925" y="999075"/>
                <a:ext cx="103425" cy="88825"/>
              </a:xfrm>
              <a:custGeom>
                <a:avLst/>
                <a:gdLst/>
                <a:ahLst/>
                <a:cxnLst/>
                <a:rect l="l" t="t" r="r" b="b"/>
                <a:pathLst>
                  <a:path w="4137" h="3553" extrusionOk="0">
                    <a:moveTo>
                      <a:pt x="1784" y="1"/>
                    </a:moveTo>
                    <a:cubicBezTo>
                      <a:pt x="870" y="1"/>
                      <a:pt x="0" y="702"/>
                      <a:pt x="0" y="1785"/>
                    </a:cubicBezTo>
                    <a:cubicBezTo>
                      <a:pt x="0" y="2752"/>
                      <a:pt x="767" y="3520"/>
                      <a:pt x="1768" y="3553"/>
                    </a:cubicBezTo>
                    <a:cubicBezTo>
                      <a:pt x="3336" y="3553"/>
                      <a:pt x="4136" y="1652"/>
                      <a:pt x="3036" y="517"/>
                    </a:cubicBezTo>
                    <a:cubicBezTo>
                      <a:pt x="2669" y="161"/>
                      <a:pt x="2221" y="1"/>
                      <a:pt x="17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2570350" y="1111250"/>
                <a:ext cx="229350" cy="246025"/>
              </a:xfrm>
              <a:custGeom>
                <a:avLst/>
                <a:gdLst/>
                <a:ahLst/>
                <a:cxnLst/>
                <a:rect l="l" t="t" r="r" b="b"/>
                <a:pathLst>
                  <a:path w="9174" h="9841" extrusionOk="0">
                    <a:moveTo>
                      <a:pt x="5704" y="0"/>
                    </a:moveTo>
                    <a:cubicBezTo>
                      <a:pt x="4537" y="0"/>
                      <a:pt x="3436" y="600"/>
                      <a:pt x="2835" y="1601"/>
                    </a:cubicBezTo>
                    <a:lnTo>
                      <a:pt x="2835" y="300"/>
                    </a:lnTo>
                    <a:lnTo>
                      <a:pt x="0" y="300"/>
                    </a:lnTo>
                    <a:lnTo>
                      <a:pt x="0" y="9840"/>
                    </a:lnTo>
                    <a:lnTo>
                      <a:pt x="2835" y="9840"/>
                    </a:lnTo>
                    <a:lnTo>
                      <a:pt x="2835" y="4837"/>
                    </a:lnTo>
                    <a:cubicBezTo>
                      <a:pt x="2835" y="3503"/>
                      <a:pt x="3436" y="2702"/>
                      <a:pt x="4637" y="2702"/>
                    </a:cubicBezTo>
                    <a:cubicBezTo>
                      <a:pt x="5704" y="2702"/>
                      <a:pt x="6238" y="3469"/>
                      <a:pt x="6238" y="4837"/>
                    </a:cubicBezTo>
                    <a:lnTo>
                      <a:pt x="6238" y="9840"/>
                    </a:lnTo>
                    <a:lnTo>
                      <a:pt x="9173" y="9840"/>
                    </a:lnTo>
                    <a:lnTo>
                      <a:pt x="9173" y="3803"/>
                    </a:lnTo>
                    <a:cubicBezTo>
                      <a:pt x="9173" y="1234"/>
                      <a:pt x="7739" y="0"/>
                      <a:pt x="5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1681375" y="3123500"/>
                <a:ext cx="384475" cy="404500"/>
              </a:xfrm>
              <a:custGeom>
                <a:avLst/>
                <a:gdLst/>
                <a:ahLst/>
                <a:cxnLst/>
                <a:rect l="l" t="t" r="r" b="b"/>
                <a:pathLst>
                  <a:path w="15379" h="16180" extrusionOk="0">
                    <a:moveTo>
                      <a:pt x="7663" y="1"/>
                    </a:moveTo>
                    <a:cubicBezTo>
                      <a:pt x="7644" y="1"/>
                      <a:pt x="7625" y="1"/>
                      <a:pt x="7606" y="1"/>
                    </a:cubicBezTo>
                    <a:cubicBezTo>
                      <a:pt x="5371" y="1"/>
                      <a:pt x="3570" y="1969"/>
                      <a:pt x="3603" y="4371"/>
                    </a:cubicBezTo>
                    <a:cubicBezTo>
                      <a:pt x="3570" y="6105"/>
                      <a:pt x="4637" y="7673"/>
                      <a:pt x="6238" y="8374"/>
                    </a:cubicBezTo>
                    <a:cubicBezTo>
                      <a:pt x="0" y="9374"/>
                      <a:pt x="367" y="16179"/>
                      <a:pt x="367" y="16179"/>
                    </a:cubicBezTo>
                    <a:lnTo>
                      <a:pt x="15111" y="16046"/>
                    </a:lnTo>
                    <a:cubicBezTo>
                      <a:pt x="15111" y="16046"/>
                      <a:pt x="15378" y="9174"/>
                      <a:pt x="9174" y="8340"/>
                    </a:cubicBezTo>
                    <a:cubicBezTo>
                      <a:pt x="10741" y="7606"/>
                      <a:pt x="11742" y="6005"/>
                      <a:pt x="11709" y="4304"/>
                    </a:cubicBezTo>
                    <a:cubicBezTo>
                      <a:pt x="11709" y="1923"/>
                      <a:pt x="9872" y="1"/>
                      <a:pt x="76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220575" y="4402425"/>
                <a:ext cx="231850" cy="199675"/>
              </a:xfrm>
              <a:custGeom>
                <a:avLst/>
                <a:gdLst/>
                <a:ahLst/>
                <a:cxnLst/>
                <a:rect l="l" t="t" r="r" b="b"/>
                <a:pathLst>
                  <a:path w="9274" h="7987" extrusionOk="0">
                    <a:moveTo>
                      <a:pt x="6913" y="0"/>
                    </a:moveTo>
                    <a:cubicBezTo>
                      <a:pt x="5859" y="0"/>
                      <a:pt x="4807" y="668"/>
                      <a:pt x="4637" y="1982"/>
                    </a:cubicBezTo>
                    <a:cubicBezTo>
                      <a:pt x="4450" y="673"/>
                      <a:pt x="3405" y="5"/>
                      <a:pt x="2359" y="5"/>
                    </a:cubicBezTo>
                    <a:cubicBezTo>
                      <a:pt x="1352" y="5"/>
                      <a:pt x="346" y="623"/>
                      <a:pt x="100" y="1882"/>
                    </a:cubicBezTo>
                    <a:cubicBezTo>
                      <a:pt x="0" y="2682"/>
                      <a:pt x="200" y="3483"/>
                      <a:pt x="667" y="4117"/>
                    </a:cubicBezTo>
                    <a:cubicBezTo>
                      <a:pt x="1134" y="4751"/>
                      <a:pt x="1668" y="5318"/>
                      <a:pt x="2268" y="5818"/>
                    </a:cubicBezTo>
                    <a:cubicBezTo>
                      <a:pt x="3102" y="6585"/>
                      <a:pt x="3870" y="7252"/>
                      <a:pt x="4703" y="7986"/>
                    </a:cubicBezTo>
                    <a:cubicBezTo>
                      <a:pt x="5537" y="7252"/>
                      <a:pt x="6205" y="6552"/>
                      <a:pt x="7038" y="5818"/>
                    </a:cubicBezTo>
                    <a:cubicBezTo>
                      <a:pt x="7639" y="5318"/>
                      <a:pt x="8173" y="4717"/>
                      <a:pt x="8640" y="4083"/>
                    </a:cubicBezTo>
                    <a:cubicBezTo>
                      <a:pt x="9107" y="3450"/>
                      <a:pt x="9273" y="2649"/>
                      <a:pt x="9173" y="1849"/>
                    </a:cubicBezTo>
                    <a:cubicBezTo>
                      <a:pt x="8929" y="610"/>
                      <a:pt x="7920" y="0"/>
                      <a:pt x="69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690075" y="2026875"/>
                <a:ext cx="381125" cy="472875"/>
              </a:xfrm>
              <a:custGeom>
                <a:avLst/>
                <a:gdLst/>
                <a:ahLst/>
                <a:cxnLst/>
                <a:rect l="l" t="t" r="r" b="b"/>
                <a:pathLst>
                  <a:path w="15245" h="18915" extrusionOk="0">
                    <a:moveTo>
                      <a:pt x="3807" y="0"/>
                    </a:moveTo>
                    <a:cubicBezTo>
                      <a:pt x="3600" y="0"/>
                      <a:pt x="3469" y="35"/>
                      <a:pt x="3469" y="35"/>
                    </a:cubicBezTo>
                    <a:lnTo>
                      <a:pt x="4103" y="3170"/>
                    </a:lnTo>
                    <a:lnTo>
                      <a:pt x="1601" y="8674"/>
                    </a:lnTo>
                    <a:lnTo>
                      <a:pt x="0" y="8974"/>
                    </a:lnTo>
                    <a:lnTo>
                      <a:pt x="1968" y="18915"/>
                    </a:lnTo>
                    <a:lnTo>
                      <a:pt x="4704" y="18381"/>
                    </a:lnTo>
                    <a:cubicBezTo>
                      <a:pt x="4704" y="18381"/>
                      <a:pt x="11542" y="18114"/>
                      <a:pt x="12809" y="17847"/>
                    </a:cubicBezTo>
                    <a:cubicBezTo>
                      <a:pt x="13010" y="17814"/>
                      <a:pt x="13210" y="17747"/>
                      <a:pt x="13376" y="17681"/>
                    </a:cubicBezTo>
                    <a:cubicBezTo>
                      <a:pt x="14611" y="17013"/>
                      <a:pt x="15244" y="15579"/>
                      <a:pt x="14911" y="14178"/>
                    </a:cubicBezTo>
                    <a:cubicBezTo>
                      <a:pt x="14310" y="11409"/>
                      <a:pt x="13143" y="6272"/>
                      <a:pt x="12743" y="6006"/>
                    </a:cubicBezTo>
                    <a:cubicBezTo>
                      <a:pt x="12667" y="5950"/>
                      <a:pt x="12485" y="5927"/>
                      <a:pt x="12230" y="5927"/>
                    </a:cubicBezTo>
                    <a:cubicBezTo>
                      <a:pt x="10792" y="5927"/>
                      <a:pt x="7039" y="6673"/>
                      <a:pt x="7039" y="6673"/>
                    </a:cubicBezTo>
                    <a:cubicBezTo>
                      <a:pt x="7039" y="6673"/>
                      <a:pt x="7027" y="6803"/>
                      <a:pt x="6990" y="6803"/>
                    </a:cubicBezTo>
                    <a:cubicBezTo>
                      <a:pt x="6919" y="6803"/>
                      <a:pt x="6755" y="6329"/>
                      <a:pt x="6405" y="3570"/>
                    </a:cubicBezTo>
                    <a:cubicBezTo>
                      <a:pt x="5995" y="373"/>
                      <a:pt x="4488" y="0"/>
                      <a:pt x="38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572475" y="2239550"/>
                <a:ext cx="145975" cy="278550"/>
              </a:xfrm>
              <a:custGeom>
                <a:avLst/>
                <a:gdLst/>
                <a:ahLst/>
                <a:cxnLst/>
                <a:rect l="l" t="t" r="r" b="b"/>
                <a:pathLst>
                  <a:path w="5839" h="11142" extrusionOk="0">
                    <a:moveTo>
                      <a:pt x="3737" y="0"/>
                    </a:moveTo>
                    <a:lnTo>
                      <a:pt x="1" y="501"/>
                    </a:lnTo>
                    <a:lnTo>
                      <a:pt x="3136" y="11142"/>
                    </a:lnTo>
                    <a:lnTo>
                      <a:pt x="5838" y="10608"/>
                    </a:lnTo>
                    <a:lnTo>
                      <a:pt x="373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1477050" y="5127450"/>
                <a:ext cx="4617500" cy="5850"/>
              </a:xfrm>
              <a:custGeom>
                <a:avLst/>
                <a:gdLst/>
                <a:ahLst/>
                <a:cxnLst/>
                <a:rect l="l" t="t" r="r" b="b"/>
                <a:pathLst>
                  <a:path w="184700" h="234" extrusionOk="0">
                    <a:moveTo>
                      <a:pt x="92367" y="0"/>
                    </a:moveTo>
                    <a:cubicBezTo>
                      <a:pt x="41330" y="0"/>
                      <a:pt x="1" y="67"/>
                      <a:pt x="1" y="134"/>
                    </a:cubicBezTo>
                    <a:cubicBezTo>
                      <a:pt x="1" y="167"/>
                      <a:pt x="41364" y="234"/>
                      <a:pt x="92367" y="234"/>
                    </a:cubicBezTo>
                    <a:cubicBezTo>
                      <a:pt x="143337" y="234"/>
                      <a:pt x="184699" y="167"/>
                      <a:pt x="184699" y="134"/>
                    </a:cubicBezTo>
                    <a:cubicBezTo>
                      <a:pt x="184699" y="67"/>
                      <a:pt x="143370" y="0"/>
                      <a:pt x="92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4622650" y="1342675"/>
                <a:ext cx="966525" cy="847250"/>
              </a:xfrm>
              <a:custGeom>
                <a:avLst/>
                <a:gdLst/>
                <a:ahLst/>
                <a:cxnLst/>
                <a:rect l="l" t="t" r="r" b="b"/>
                <a:pathLst>
                  <a:path w="38661" h="33890" extrusionOk="0">
                    <a:moveTo>
                      <a:pt x="19342" y="1"/>
                    </a:moveTo>
                    <a:cubicBezTo>
                      <a:pt x="16854" y="1"/>
                      <a:pt x="14328" y="553"/>
                      <a:pt x="11942" y="1718"/>
                    </a:cubicBezTo>
                    <a:cubicBezTo>
                      <a:pt x="3503" y="5820"/>
                      <a:pt x="0" y="15928"/>
                      <a:pt x="4103" y="24367"/>
                    </a:cubicBezTo>
                    <a:cubicBezTo>
                      <a:pt x="7040" y="30385"/>
                      <a:pt x="13072" y="33890"/>
                      <a:pt x="19347" y="33890"/>
                    </a:cubicBezTo>
                    <a:cubicBezTo>
                      <a:pt x="21837" y="33890"/>
                      <a:pt x="24365" y="33338"/>
                      <a:pt x="26752" y="32173"/>
                    </a:cubicBezTo>
                    <a:cubicBezTo>
                      <a:pt x="35158" y="28103"/>
                      <a:pt x="38661" y="17962"/>
                      <a:pt x="34591" y="9556"/>
                    </a:cubicBezTo>
                    <a:cubicBezTo>
                      <a:pt x="31653" y="3513"/>
                      <a:pt x="25619" y="1"/>
                      <a:pt x="193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864475" y="1513825"/>
                <a:ext cx="429500" cy="526225"/>
              </a:xfrm>
              <a:custGeom>
                <a:avLst/>
                <a:gdLst/>
                <a:ahLst/>
                <a:cxnLst/>
                <a:rect l="l" t="t" r="r" b="b"/>
                <a:pathLst>
                  <a:path w="17180" h="21049" extrusionOk="0">
                    <a:moveTo>
                      <a:pt x="9211" y="1"/>
                    </a:moveTo>
                    <a:cubicBezTo>
                      <a:pt x="8084" y="1"/>
                      <a:pt x="6893" y="263"/>
                      <a:pt x="5705" y="842"/>
                    </a:cubicBezTo>
                    <a:cubicBezTo>
                      <a:pt x="768" y="3244"/>
                      <a:pt x="1" y="8014"/>
                      <a:pt x="1435" y="10950"/>
                    </a:cubicBezTo>
                    <a:cubicBezTo>
                      <a:pt x="2260" y="12664"/>
                      <a:pt x="3599" y="13895"/>
                      <a:pt x="5222" y="13895"/>
                    </a:cubicBezTo>
                    <a:cubicBezTo>
                      <a:pt x="5304" y="13895"/>
                      <a:pt x="5387" y="13892"/>
                      <a:pt x="5471" y="13885"/>
                    </a:cubicBezTo>
                    <a:cubicBezTo>
                      <a:pt x="5738" y="13885"/>
                      <a:pt x="5938" y="13618"/>
                      <a:pt x="5871" y="13385"/>
                    </a:cubicBezTo>
                    <a:cubicBezTo>
                      <a:pt x="5838" y="13185"/>
                      <a:pt x="5738" y="12651"/>
                      <a:pt x="5671" y="12451"/>
                    </a:cubicBezTo>
                    <a:cubicBezTo>
                      <a:pt x="5638" y="12151"/>
                      <a:pt x="5538" y="12084"/>
                      <a:pt x="5271" y="11950"/>
                    </a:cubicBezTo>
                    <a:cubicBezTo>
                      <a:pt x="4504" y="11583"/>
                      <a:pt x="3937" y="10983"/>
                      <a:pt x="3603" y="10216"/>
                    </a:cubicBezTo>
                    <a:cubicBezTo>
                      <a:pt x="2336" y="7614"/>
                      <a:pt x="3136" y="4312"/>
                      <a:pt x="6305" y="2777"/>
                    </a:cubicBezTo>
                    <a:cubicBezTo>
                      <a:pt x="7184" y="2343"/>
                      <a:pt x="8023" y="2141"/>
                      <a:pt x="8794" y="2141"/>
                    </a:cubicBezTo>
                    <a:cubicBezTo>
                      <a:pt x="10450" y="2141"/>
                      <a:pt x="11792" y="3074"/>
                      <a:pt x="12543" y="4645"/>
                    </a:cubicBezTo>
                    <a:cubicBezTo>
                      <a:pt x="14011" y="7647"/>
                      <a:pt x="13911" y="10816"/>
                      <a:pt x="11942" y="11784"/>
                    </a:cubicBezTo>
                    <a:cubicBezTo>
                      <a:pt x="11665" y="11931"/>
                      <a:pt x="11371" y="12000"/>
                      <a:pt x="11084" y="12000"/>
                    </a:cubicBezTo>
                    <a:cubicBezTo>
                      <a:pt x="10270" y="12000"/>
                      <a:pt x="9513" y="11446"/>
                      <a:pt x="9341" y="10583"/>
                    </a:cubicBezTo>
                    <a:cubicBezTo>
                      <a:pt x="9007" y="9082"/>
                      <a:pt x="8907" y="7380"/>
                      <a:pt x="8440" y="6446"/>
                    </a:cubicBezTo>
                    <a:cubicBezTo>
                      <a:pt x="8141" y="5823"/>
                      <a:pt x="7618" y="5386"/>
                      <a:pt x="6983" y="5386"/>
                    </a:cubicBezTo>
                    <a:cubicBezTo>
                      <a:pt x="6769" y="5386"/>
                      <a:pt x="6541" y="5436"/>
                      <a:pt x="6305" y="5546"/>
                    </a:cubicBezTo>
                    <a:cubicBezTo>
                      <a:pt x="5171" y="6113"/>
                      <a:pt x="4837" y="7681"/>
                      <a:pt x="5605" y="9215"/>
                    </a:cubicBezTo>
                    <a:cubicBezTo>
                      <a:pt x="5871" y="9782"/>
                      <a:pt x="6238" y="10283"/>
                      <a:pt x="6739" y="10716"/>
                    </a:cubicBezTo>
                    <a:cubicBezTo>
                      <a:pt x="6739" y="10716"/>
                      <a:pt x="7940" y="16087"/>
                      <a:pt x="8140" y="17021"/>
                    </a:cubicBezTo>
                    <a:cubicBezTo>
                      <a:pt x="8540" y="18889"/>
                      <a:pt x="9908" y="20757"/>
                      <a:pt x="10041" y="20990"/>
                    </a:cubicBezTo>
                    <a:cubicBezTo>
                      <a:pt x="10067" y="21030"/>
                      <a:pt x="10109" y="21048"/>
                      <a:pt x="10152" y="21048"/>
                    </a:cubicBezTo>
                    <a:cubicBezTo>
                      <a:pt x="10219" y="21048"/>
                      <a:pt x="10288" y="21004"/>
                      <a:pt x="10308" y="20924"/>
                    </a:cubicBezTo>
                    <a:cubicBezTo>
                      <a:pt x="10341" y="20723"/>
                      <a:pt x="10875" y="18455"/>
                      <a:pt x="10541" y="16620"/>
                    </a:cubicBezTo>
                    <a:cubicBezTo>
                      <a:pt x="10441" y="16087"/>
                      <a:pt x="9874" y="13385"/>
                      <a:pt x="9874" y="13385"/>
                    </a:cubicBezTo>
                    <a:lnTo>
                      <a:pt x="9874" y="13385"/>
                    </a:lnTo>
                    <a:cubicBezTo>
                      <a:pt x="10246" y="13668"/>
                      <a:pt x="10797" y="13820"/>
                      <a:pt x="11402" y="13820"/>
                    </a:cubicBezTo>
                    <a:cubicBezTo>
                      <a:pt x="11936" y="13820"/>
                      <a:pt x="12512" y="13702"/>
                      <a:pt x="13043" y="13451"/>
                    </a:cubicBezTo>
                    <a:cubicBezTo>
                      <a:pt x="16379" y="11817"/>
                      <a:pt x="17180" y="7681"/>
                      <a:pt x="15178" y="3611"/>
                    </a:cubicBezTo>
                    <a:cubicBezTo>
                      <a:pt x="14126" y="1438"/>
                      <a:pt x="11847" y="1"/>
                      <a:pt x="9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488250" y="2776925"/>
                <a:ext cx="660500" cy="584450"/>
              </a:xfrm>
              <a:custGeom>
                <a:avLst/>
                <a:gdLst/>
                <a:ahLst/>
                <a:cxnLst/>
                <a:rect l="l" t="t" r="r" b="b"/>
                <a:pathLst>
                  <a:path w="26420" h="23378" extrusionOk="0">
                    <a:moveTo>
                      <a:pt x="13184" y="0"/>
                    </a:moveTo>
                    <a:cubicBezTo>
                      <a:pt x="8489" y="0"/>
                      <a:pt x="4077" y="2871"/>
                      <a:pt x="2302" y="7526"/>
                    </a:cubicBezTo>
                    <a:cubicBezTo>
                      <a:pt x="1" y="13530"/>
                      <a:pt x="3003" y="20302"/>
                      <a:pt x="9041" y="22604"/>
                    </a:cubicBezTo>
                    <a:cubicBezTo>
                      <a:pt x="10418" y="23129"/>
                      <a:pt x="11831" y="23378"/>
                      <a:pt x="13221" y="23378"/>
                    </a:cubicBezTo>
                    <a:cubicBezTo>
                      <a:pt x="17921" y="23378"/>
                      <a:pt x="22341" y="20526"/>
                      <a:pt x="24118" y="15865"/>
                    </a:cubicBezTo>
                    <a:cubicBezTo>
                      <a:pt x="26420" y="9828"/>
                      <a:pt x="23418" y="3056"/>
                      <a:pt x="17380" y="788"/>
                    </a:cubicBezTo>
                    <a:cubicBezTo>
                      <a:pt x="15998" y="253"/>
                      <a:pt x="14579" y="0"/>
                      <a:pt x="131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5611675" y="2890850"/>
                <a:ext cx="386125" cy="366950"/>
              </a:xfrm>
              <a:custGeom>
                <a:avLst/>
                <a:gdLst/>
                <a:ahLst/>
                <a:cxnLst/>
                <a:rect l="l" t="t" r="r" b="b"/>
                <a:pathLst>
                  <a:path w="15445" h="14678" extrusionOk="0">
                    <a:moveTo>
                      <a:pt x="14378" y="9107"/>
                    </a:moveTo>
                    <a:cubicBezTo>
                      <a:pt x="15445" y="5938"/>
                      <a:pt x="13844" y="2469"/>
                      <a:pt x="10708" y="1235"/>
                    </a:cubicBezTo>
                    <a:cubicBezTo>
                      <a:pt x="7573" y="0"/>
                      <a:pt x="4037" y="1468"/>
                      <a:pt x="2669" y="4537"/>
                    </a:cubicBezTo>
                    <a:cubicBezTo>
                      <a:pt x="2636" y="4604"/>
                      <a:pt x="2602" y="4704"/>
                      <a:pt x="2569" y="4770"/>
                    </a:cubicBezTo>
                    <a:cubicBezTo>
                      <a:pt x="2169" y="5838"/>
                      <a:pt x="2069" y="7005"/>
                      <a:pt x="2269" y="8106"/>
                    </a:cubicBezTo>
                    <a:lnTo>
                      <a:pt x="1" y="10841"/>
                    </a:lnTo>
                    <a:lnTo>
                      <a:pt x="3670" y="11042"/>
                    </a:lnTo>
                    <a:cubicBezTo>
                      <a:pt x="6739" y="14677"/>
                      <a:pt x="12576" y="13710"/>
                      <a:pt x="14311" y="9274"/>
                    </a:cubicBezTo>
                    <a:cubicBezTo>
                      <a:pt x="14344" y="9207"/>
                      <a:pt x="14378" y="9174"/>
                      <a:pt x="14378" y="9107"/>
                    </a:cubicBezTo>
                    <a:close/>
                    <a:moveTo>
                      <a:pt x="6572" y="11909"/>
                    </a:moveTo>
                    <a:cubicBezTo>
                      <a:pt x="5605" y="11542"/>
                      <a:pt x="4771" y="10908"/>
                      <a:pt x="4170" y="10074"/>
                    </a:cubicBezTo>
                    <a:lnTo>
                      <a:pt x="2035" y="9941"/>
                    </a:lnTo>
                    <a:lnTo>
                      <a:pt x="3336" y="8373"/>
                    </a:lnTo>
                    <a:cubicBezTo>
                      <a:pt x="3069" y="7306"/>
                      <a:pt x="3103" y="6171"/>
                      <a:pt x="3503" y="5137"/>
                    </a:cubicBezTo>
                    <a:cubicBezTo>
                      <a:pt x="3570" y="4971"/>
                      <a:pt x="3637" y="4804"/>
                      <a:pt x="3703" y="4670"/>
                    </a:cubicBezTo>
                    <a:cubicBezTo>
                      <a:pt x="4937" y="2235"/>
                      <a:pt x="7840" y="1134"/>
                      <a:pt x="10375" y="2135"/>
                    </a:cubicBezTo>
                    <a:cubicBezTo>
                      <a:pt x="12910" y="3136"/>
                      <a:pt x="14278" y="5905"/>
                      <a:pt x="13510" y="8506"/>
                    </a:cubicBezTo>
                    <a:cubicBezTo>
                      <a:pt x="13477" y="8640"/>
                      <a:pt x="13444" y="8773"/>
                      <a:pt x="13377" y="8907"/>
                    </a:cubicBezTo>
                    <a:cubicBezTo>
                      <a:pt x="12343" y="11609"/>
                      <a:pt x="9274" y="12976"/>
                      <a:pt x="6572" y="119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5760125" y="2980075"/>
                <a:ext cx="125100" cy="175150"/>
              </a:xfrm>
              <a:custGeom>
                <a:avLst/>
                <a:gdLst/>
                <a:ahLst/>
                <a:cxnLst/>
                <a:rect l="l" t="t" r="r" b="b"/>
                <a:pathLst>
                  <a:path w="5004" h="7006" extrusionOk="0">
                    <a:moveTo>
                      <a:pt x="4770" y="5671"/>
                    </a:moveTo>
                    <a:cubicBezTo>
                      <a:pt x="4637" y="5538"/>
                      <a:pt x="4070" y="4904"/>
                      <a:pt x="3936" y="4837"/>
                    </a:cubicBezTo>
                    <a:cubicBezTo>
                      <a:pt x="3836" y="4737"/>
                      <a:pt x="3736" y="4671"/>
                      <a:pt x="3603" y="4771"/>
                    </a:cubicBezTo>
                    <a:cubicBezTo>
                      <a:pt x="3436" y="4871"/>
                      <a:pt x="3036" y="5104"/>
                      <a:pt x="2936" y="5171"/>
                    </a:cubicBezTo>
                    <a:cubicBezTo>
                      <a:pt x="2802" y="5204"/>
                      <a:pt x="2702" y="5204"/>
                      <a:pt x="2602" y="5071"/>
                    </a:cubicBezTo>
                    <a:cubicBezTo>
                      <a:pt x="2235" y="4737"/>
                      <a:pt x="1935" y="4337"/>
                      <a:pt x="1701" y="3903"/>
                    </a:cubicBezTo>
                    <a:cubicBezTo>
                      <a:pt x="1501" y="3503"/>
                      <a:pt x="1368" y="3069"/>
                      <a:pt x="1301" y="2636"/>
                    </a:cubicBezTo>
                    <a:cubicBezTo>
                      <a:pt x="1268" y="2436"/>
                      <a:pt x="1368" y="2402"/>
                      <a:pt x="1468" y="2369"/>
                    </a:cubicBezTo>
                    <a:cubicBezTo>
                      <a:pt x="1568" y="2302"/>
                      <a:pt x="1668" y="2235"/>
                      <a:pt x="1768" y="2202"/>
                    </a:cubicBezTo>
                    <a:lnTo>
                      <a:pt x="1868" y="2135"/>
                    </a:lnTo>
                    <a:cubicBezTo>
                      <a:pt x="1902" y="2102"/>
                      <a:pt x="1968" y="2035"/>
                      <a:pt x="2002" y="2002"/>
                    </a:cubicBezTo>
                    <a:cubicBezTo>
                      <a:pt x="2102" y="1935"/>
                      <a:pt x="2135" y="1835"/>
                      <a:pt x="2102" y="1735"/>
                    </a:cubicBezTo>
                    <a:cubicBezTo>
                      <a:pt x="2102" y="1668"/>
                      <a:pt x="2068" y="834"/>
                      <a:pt x="2068" y="534"/>
                    </a:cubicBezTo>
                    <a:cubicBezTo>
                      <a:pt x="2035" y="201"/>
                      <a:pt x="1902" y="201"/>
                      <a:pt x="1835" y="167"/>
                    </a:cubicBezTo>
                    <a:cubicBezTo>
                      <a:pt x="1735" y="134"/>
                      <a:pt x="1668" y="67"/>
                      <a:pt x="1568" y="34"/>
                    </a:cubicBezTo>
                    <a:cubicBezTo>
                      <a:pt x="1401" y="1"/>
                      <a:pt x="1234" y="1"/>
                      <a:pt x="1101" y="67"/>
                    </a:cubicBezTo>
                    <a:cubicBezTo>
                      <a:pt x="667" y="267"/>
                      <a:pt x="300" y="634"/>
                      <a:pt x="134" y="1068"/>
                    </a:cubicBezTo>
                    <a:cubicBezTo>
                      <a:pt x="67" y="1235"/>
                      <a:pt x="34" y="1402"/>
                      <a:pt x="34" y="1602"/>
                    </a:cubicBezTo>
                    <a:cubicBezTo>
                      <a:pt x="0" y="2002"/>
                      <a:pt x="67" y="2402"/>
                      <a:pt x="167" y="2769"/>
                    </a:cubicBezTo>
                    <a:cubicBezTo>
                      <a:pt x="200" y="2903"/>
                      <a:pt x="567" y="4737"/>
                      <a:pt x="1801" y="5871"/>
                    </a:cubicBezTo>
                    <a:cubicBezTo>
                      <a:pt x="3036" y="7006"/>
                      <a:pt x="3136" y="6805"/>
                      <a:pt x="3403" y="6905"/>
                    </a:cubicBezTo>
                    <a:cubicBezTo>
                      <a:pt x="3836" y="6972"/>
                      <a:pt x="4303" y="6872"/>
                      <a:pt x="4637" y="6572"/>
                    </a:cubicBezTo>
                    <a:cubicBezTo>
                      <a:pt x="4837" y="6405"/>
                      <a:pt x="4937" y="6172"/>
                      <a:pt x="5004" y="5938"/>
                    </a:cubicBezTo>
                    <a:cubicBezTo>
                      <a:pt x="4937" y="5871"/>
                      <a:pt x="4870" y="5771"/>
                      <a:pt x="4770" y="56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693050" y="1546550"/>
                <a:ext cx="446175" cy="445350"/>
              </a:xfrm>
              <a:custGeom>
                <a:avLst/>
                <a:gdLst/>
                <a:ahLst/>
                <a:cxnLst/>
                <a:rect l="l" t="t" r="r" b="b"/>
                <a:pathLst>
                  <a:path w="17847" h="17814" extrusionOk="0">
                    <a:moveTo>
                      <a:pt x="8907" y="0"/>
                    </a:moveTo>
                    <a:cubicBezTo>
                      <a:pt x="4003" y="0"/>
                      <a:pt x="0" y="3970"/>
                      <a:pt x="0" y="8907"/>
                    </a:cubicBezTo>
                    <a:cubicBezTo>
                      <a:pt x="0" y="13810"/>
                      <a:pt x="4003" y="17813"/>
                      <a:pt x="8907" y="17813"/>
                    </a:cubicBezTo>
                    <a:cubicBezTo>
                      <a:pt x="13844" y="17813"/>
                      <a:pt x="17846" y="13810"/>
                      <a:pt x="17846" y="8907"/>
                    </a:cubicBezTo>
                    <a:cubicBezTo>
                      <a:pt x="17846" y="3970"/>
                      <a:pt x="13844" y="0"/>
                      <a:pt x="89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797300" y="1672200"/>
                <a:ext cx="237675" cy="193125"/>
              </a:xfrm>
              <a:custGeom>
                <a:avLst/>
                <a:gdLst/>
                <a:ahLst/>
                <a:cxnLst/>
                <a:rect l="l" t="t" r="r" b="b"/>
                <a:pathLst>
                  <a:path w="9507" h="7725" extrusionOk="0">
                    <a:moveTo>
                      <a:pt x="6577" y="0"/>
                    </a:moveTo>
                    <a:cubicBezTo>
                      <a:pt x="5423" y="0"/>
                      <a:pt x="4310" y="1068"/>
                      <a:pt x="4637" y="2446"/>
                    </a:cubicBezTo>
                    <a:cubicBezTo>
                      <a:pt x="3069" y="2346"/>
                      <a:pt x="1635" y="1613"/>
                      <a:pt x="634" y="378"/>
                    </a:cubicBezTo>
                    <a:lnTo>
                      <a:pt x="634" y="378"/>
                    </a:lnTo>
                    <a:cubicBezTo>
                      <a:pt x="133" y="1279"/>
                      <a:pt x="400" y="2413"/>
                      <a:pt x="1234" y="2980"/>
                    </a:cubicBezTo>
                    <a:cubicBezTo>
                      <a:pt x="934" y="2980"/>
                      <a:pt x="634" y="2913"/>
                      <a:pt x="367" y="2747"/>
                    </a:cubicBezTo>
                    <a:lnTo>
                      <a:pt x="367" y="2747"/>
                    </a:lnTo>
                    <a:cubicBezTo>
                      <a:pt x="334" y="3681"/>
                      <a:pt x="1001" y="4515"/>
                      <a:pt x="1935" y="4681"/>
                    </a:cubicBezTo>
                    <a:cubicBezTo>
                      <a:pt x="1749" y="4723"/>
                      <a:pt x="1564" y="4751"/>
                      <a:pt x="1378" y="4751"/>
                    </a:cubicBezTo>
                    <a:cubicBezTo>
                      <a:pt x="1263" y="4751"/>
                      <a:pt x="1149" y="4740"/>
                      <a:pt x="1034" y="4715"/>
                    </a:cubicBezTo>
                    <a:lnTo>
                      <a:pt x="1034" y="4715"/>
                    </a:lnTo>
                    <a:cubicBezTo>
                      <a:pt x="1301" y="5515"/>
                      <a:pt x="2035" y="6049"/>
                      <a:pt x="2869" y="6082"/>
                    </a:cubicBezTo>
                    <a:cubicBezTo>
                      <a:pt x="2166" y="6588"/>
                      <a:pt x="1346" y="6881"/>
                      <a:pt x="486" y="6881"/>
                    </a:cubicBezTo>
                    <a:cubicBezTo>
                      <a:pt x="325" y="6881"/>
                      <a:pt x="163" y="6871"/>
                      <a:pt x="0" y="6850"/>
                    </a:cubicBezTo>
                    <a:lnTo>
                      <a:pt x="0" y="6850"/>
                    </a:lnTo>
                    <a:cubicBezTo>
                      <a:pt x="953" y="7452"/>
                      <a:pt x="1978" y="7725"/>
                      <a:pt x="2975" y="7725"/>
                    </a:cubicBezTo>
                    <a:cubicBezTo>
                      <a:pt x="5955" y="7725"/>
                      <a:pt x="8689" y="5287"/>
                      <a:pt x="8539" y="1913"/>
                    </a:cubicBezTo>
                    <a:cubicBezTo>
                      <a:pt x="8906" y="1646"/>
                      <a:pt x="9240" y="1312"/>
                      <a:pt x="9507" y="945"/>
                    </a:cubicBezTo>
                    <a:lnTo>
                      <a:pt x="9507" y="945"/>
                    </a:lnTo>
                    <a:cubicBezTo>
                      <a:pt x="9140" y="1079"/>
                      <a:pt x="8740" y="1179"/>
                      <a:pt x="8373" y="1246"/>
                    </a:cubicBezTo>
                    <a:cubicBezTo>
                      <a:pt x="8773" y="1012"/>
                      <a:pt x="9073" y="612"/>
                      <a:pt x="9240" y="178"/>
                    </a:cubicBezTo>
                    <a:lnTo>
                      <a:pt x="9240" y="178"/>
                    </a:lnTo>
                    <a:cubicBezTo>
                      <a:pt x="8840" y="412"/>
                      <a:pt x="8439" y="578"/>
                      <a:pt x="7972" y="645"/>
                    </a:cubicBezTo>
                    <a:cubicBezTo>
                      <a:pt x="7573" y="196"/>
                      <a:pt x="7071" y="0"/>
                      <a:pt x="6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04800" y="3730075"/>
                <a:ext cx="845625" cy="767500"/>
              </a:xfrm>
              <a:custGeom>
                <a:avLst/>
                <a:gdLst/>
                <a:ahLst/>
                <a:cxnLst/>
                <a:rect l="l" t="t" r="r" b="b"/>
                <a:pathLst>
                  <a:path w="33825" h="30700" extrusionOk="0">
                    <a:moveTo>
                      <a:pt x="16943" y="0"/>
                    </a:moveTo>
                    <a:cubicBezTo>
                      <a:pt x="15767" y="0"/>
                      <a:pt x="14571" y="137"/>
                      <a:pt x="13376" y="422"/>
                    </a:cubicBezTo>
                    <a:cubicBezTo>
                      <a:pt x="5104" y="2390"/>
                      <a:pt x="0" y="10663"/>
                      <a:pt x="1968" y="18902"/>
                    </a:cubicBezTo>
                    <a:cubicBezTo>
                      <a:pt x="3651" y="25947"/>
                      <a:pt x="9942" y="30699"/>
                      <a:pt x="16881" y="30699"/>
                    </a:cubicBezTo>
                    <a:cubicBezTo>
                      <a:pt x="18058" y="30699"/>
                      <a:pt x="19253" y="30562"/>
                      <a:pt x="20448" y="30277"/>
                    </a:cubicBezTo>
                    <a:cubicBezTo>
                      <a:pt x="28721" y="28342"/>
                      <a:pt x="33824" y="20036"/>
                      <a:pt x="31856" y="11797"/>
                    </a:cubicBezTo>
                    <a:cubicBezTo>
                      <a:pt x="30174" y="4753"/>
                      <a:pt x="23882" y="0"/>
                      <a:pt x="169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99925" y="3887600"/>
                <a:ext cx="455350" cy="453225"/>
              </a:xfrm>
              <a:custGeom>
                <a:avLst/>
                <a:gdLst/>
                <a:ahLst/>
                <a:cxnLst/>
                <a:rect l="l" t="t" r="r" b="b"/>
                <a:pathLst>
                  <a:path w="18214" h="18129" extrusionOk="0">
                    <a:moveTo>
                      <a:pt x="11859" y="1492"/>
                    </a:moveTo>
                    <a:cubicBezTo>
                      <a:pt x="12047" y="1492"/>
                      <a:pt x="12232" y="1503"/>
                      <a:pt x="12410" y="1527"/>
                    </a:cubicBezTo>
                    <a:cubicBezTo>
                      <a:pt x="12810" y="1560"/>
                      <a:pt x="13177" y="1693"/>
                      <a:pt x="13510" y="1927"/>
                    </a:cubicBezTo>
                    <a:cubicBezTo>
                      <a:pt x="13844" y="2127"/>
                      <a:pt x="14111" y="2394"/>
                      <a:pt x="14344" y="2694"/>
                    </a:cubicBezTo>
                    <a:cubicBezTo>
                      <a:pt x="14645" y="3161"/>
                      <a:pt x="14845" y="3628"/>
                      <a:pt x="14978" y="4162"/>
                    </a:cubicBezTo>
                    <a:cubicBezTo>
                      <a:pt x="15245" y="5029"/>
                      <a:pt x="15312" y="5263"/>
                      <a:pt x="15812" y="7464"/>
                    </a:cubicBezTo>
                    <a:cubicBezTo>
                      <a:pt x="16346" y="9632"/>
                      <a:pt x="16379" y="9899"/>
                      <a:pt x="16546" y="10800"/>
                    </a:cubicBezTo>
                    <a:cubicBezTo>
                      <a:pt x="16679" y="11300"/>
                      <a:pt x="16713" y="11834"/>
                      <a:pt x="16646" y="12368"/>
                    </a:cubicBezTo>
                    <a:cubicBezTo>
                      <a:pt x="16579" y="12768"/>
                      <a:pt x="16446" y="13135"/>
                      <a:pt x="16246" y="13468"/>
                    </a:cubicBezTo>
                    <a:cubicBezTo>
                      <a:pt x="16046" y="13802"/>
                      <a:pt x="15779" y="14069"/>
                      <a:pt x="15445" y="14302"/>
                    </a:cubicBezTo>
                    <a:cubicBezTo>
                      <a:pt x="15012" y="14603"/>
                      <a:pt x="14511" y="14803"/>
                      <a:pt x="14011" y="14936"/>
                    </a:cubicBezTo>
                    <a:cubicBezTo>
                      <a:pt x="13177" y="15203"/>
                      <a:pt x="12910" y="15270"/>
                      <a:pt x="10708" y="15770"/>
                    </a:cubicBezTo>
                    <a:cubicBezTo>
                      <a:pt x="8507" y="16304"/>
                      <a:pt x="8273" y="16337"/>
                      <a:pt x="7373" y="16504"/>
                    </a:cubicBezTo>
                    <a:cubicBezTo>
                      <a:pt x="7017" y="16593"/>
                      <a:pt x="6661" y="16637"/>
                      <a:pt x="6305" y="16637"/>
                    </a:cubicBezTo>
                    <a:cubicBezTo>
                      <a:pt x="6127" y="16637"/>
                      <a:pt x="5949" y="16626"/>
                      <a:pt x="5772" y="16604"/>
                    </a:cubicBezTo>
                    <a:cubicBezTo>
                      <a:pt x="5405" y="16537"/>
                      <a:pt x="5038" y="16404"/>
                      <a:pt x="4704" y="16204"/>
                    </a:cubicBezTo>
                    <a:cubicBezTo>
                      <a:pt x="4371" y="16004"/>
                      <a:pt x="4104" y="15703"/>
                      <a:pt x="3904" y="15403"/>
                    </a:cubicBezTo>
                    <a:cubicBezTo>
                      <a:pt x="3603" y="14936"/>
                      <a:pt x="3370" y="14469"/>
                      <a:pt x="3236" y="13935"/>
                    </a:cubicBezTo>
                    <a:cubicBezTo>
                      <a:pt x="3003" y="13068"/>
                      <a:pt x="2936" y="12835"/>
                      <a:pt x="2403" y="10633"/>
                    </a:cubicBezTo>
                    <a:cubicBezTo>
                      <a:pt x="1902" y="8465"/>
                      <a:pt x="1835" y="8198"/>
                      <a:pt x="1669" y="7297"/>
                    </a:cubicBezTo>
                    <a:cubicBezTo>
                      <a:pt x="1535" y="6797"/>
                      <a:pt x="1535" y="6263"/>
                      <a:pt x="1602" y="5730"/>
                    </a:cubicBezTo>
                    <a:cubicBezTo>
                      <a:pt x="1702" y="4929"/>
                      <a:pt x="2136" y="4229"/>
                      <a:pt x="2769" y="3795"/>
                    </a:cubicBezTo>
                    <a:cubicBezTo>
                      <a:pt x="3203" y="3495"/>
                      <a:pt x="3703" y="3295"/>
                      <a:pt x="4237" y="3161"/>
                    </a:cubicBezTo>
                    <a:cubicBezTo>
                      <a:pt x="5071" y="2894"/>
                      <a:pt x="5338" y="2828"/>
                      <a:pt x="7506" y="2327"/>
                    </a:cubicBezTo>
                    <a:lnTo>
                      <a:pt x="7506" y="2361"/>
                    </a:lnTo>
                    <a:cubicBezTo>
                      <a:pt x="9674" y="1827"/>
                      <a:pt x="9941" y="1760"/>
                      <a:pt x="10842" y="1593"/>
                    </a:cubicBezTo>
                    <a:cubicBezTo>
                      <a:pt x="11165" y="1529"/>
                      <a:pt x="11516" y="1492"/>
                      <a:pt x="11859" y="1492"/>
                    </a:cubicBezTo>
                    <a:close/>
                    <a:moveTo>
                      <a:pt x="11848" y="1"/>
                    </a:moveTo>
                    <a:cubicBezTo>
                      <a:pt x="11423" y="1"/>
                      <a:pt x="10999" y="45"/>
                      <a:pt x="10575" y="126"/>
                    </a:cubicBezTo>
                    <a:cubicBezTo>
                      <a:pt x="9674" y="292"/>
                      <a:pt x="9408" y="359"/>
                      <a:pt x="7173" y="893"/>
                    </a:cubicBezTo>
                    <a:lnTo>
                      <a:pt x="7173" y="826"/>
                    </a:lnTo>
                    <a:cubicBezTo>
                      <a:pt x="4938" y="1360"/>
                      <a:pt x="4671" y="1427"/>
                      <a:pt x="3804" y="1693"/>
                    </a:cubicBezTo>
                    <a:cubicBezTo>
                      <a:pt x="3136" y="1860"/>
                      <a:pt x="2503" y="2127"/>
                      <a:pt x="1902" y="2527"/>
                    </a:cubicBezTo>
                    <a:cubicBezTo>
                      <a:pt x="901" y="3228"/>
                      <a:pt x="234" y="4295"/>
                      <a:pt x="101" y="5496"/>
                    </a:cubicBezTo>
                    <a:cubicBezTo>
                      <a:pt x="1" y="6197"/>
                      <a:pt x="34" y="6897"/>
                      <a:pt x="168" y="7564"/>
                    </a:cubicBezTo>
                    <a:cubicBezTo>
                      <a:pt x="334" y="8465"/>
                      <a:pt x="401" y="8732"/>
                      <a:pt x="935" y="10967"/>
                    </a:cubicBezTo>
                    <a:cubicBezTo>
                      <a:pt x="1469" y="13168"/>
                      <a:pt x="1535" y="13468"/>
                      <a:pt x="1769" y="14336"/>
                    </a:cubicBezTo>
                    <a:cubicBezTo>
                      <a:pt x="1936" y="15003"/>
                      <a:pt x="2202" y="15637"/>
                      <a:pt x="2603" y="16204"/>
                    </a:cubicBezTo>
                    <a:cubicBezTo>
                      <a:pt x="2936" y="16737"/>
                      <a:pt x="3370" y="17171"/>
                      <a:pt x="3904" y="17471"/>
                    </a:cubicBezTo>
                    <a:cubicBezTo>
                      <a:pt x="4404" y="17805"/>
                      <a:pt x="4971" y="18005"/>
                      <a:pt x="5571" y="18072"/>
                    </a:cubicBezTo>
                    <a:cubicBezTo>
                      <a:pt x="5834" y="18109"/>
                      <a:pt x="6097" y="18128"/>
                      <a:pt x="6360" y="18128"/>
                    </a:cubicBezTo>
                    <a:cubicBezTo>
                      <a:pt x="6797" y="18128"/>
                      <a:pt x="7235" y="18076"/>
                      <a:pt x="7673" y="17972"/>
                    </a:cubicBezTo>
                    <a:cubicBezTo>
                      <a:pt x="8540" y="17805"/>
                      <a:pt x="8840" y="17738"/>
                      <a:pt x="11042" y="17238"/>
                    </a:cubicBezTo>
                    <a:cubicBezTo>
                      <a:pt x="13277" y="16704"/>
                      <a:pt x="13544" y="16604"/>
                      <a:pt x="14411" y="16404"/>
                    </a:cubicBezTo>
                    <a:cubicBezTo>
                      <a:pt x="15078" y="16204"/>
                      <a:pt x="15712" y="15937"/>
                      <a:pt x="16312" y="15570"/>
                    </a:cubicBezTo>
                    <a:cubicBezTo>
                      <a:pt x="16813" y="15203"/>
                      <a:pt x="17213" y="14769"/>
                      <a:pt x="17547" y="14269"/>
                    </a:cubicBezTo>
                    <a:cubicBezTo>
                      <a:pt x="17847" y="13769"/>
                      <a:pt x="18047" y="13202"/>
                      <a:pt x="18147" y="12601"/>
                    </a:cubicBezTo>
                    <a:cubicBezTo>
                      <a:pt x="18214" y="11901"/>
                      <a:pt x="18180" y="11200"/>
                      <a:pt x="18047" y="10500"/>
                    </a:cubicBezTo>
                    <a:cubicBezTo>
                      <a:pt x="17880" y="9632"/>
                      <a:pt x="17814" y="9366"/>
                      <a:pt x="17280" y="7131"/>
                    </a:cubicBezTo>
                    <a:cubicBezTo>
                      <a:pt x="16746" y="4896"/>
                      <a:pt x="16679" y="4629"/>
                      <a:pt x="16446" y="3762"/>
                    </a:cubicBezTo>
                    <a:cubicBezTo>
                      <a:pt x="16279" y="3094"/>
                      <a:pt x="16012" y="2461"/>
                      <a:pt x="15612" y="1860"/>
                    </a:cubicBezTo>
                    <a:cubicBezTo>
                      <a:pt x="15278" y="1360"/>
                      <a:pt x="14845" y="960"/>
                      <a:pt x="14344" y="659"/>
                    </a:cubicBezTo>
                    <a:cubicBezTo>
                      <a:pt x="13811" y="326"/>
                      <a:pt x="13244" y="126"/>
                      <a:pt x="12677" y="59"/>
                    </a:cubicBezTo>
                    <a:cubicBezTo>
                      <a:pt x="12400" y="19"/>
                      <a:pt x="12124" y="1"/>
                      <a:pt x="11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089175" y="4006050"/>
                <a:ext cx="260350" cy="216125"/>
              </a:xfrm>
              <a:custGeom>
                <a:avLst/>
                <a:gdLst/>
                <a:ahLst/>
                <a:cxnLst/>
                <a:rect l="l" t="t" r="r" b="b"/>
                <a:pathLst>
                  <a:path w="10414" h="8645" extrusionOk="0">
                    <a:moveTo>
                      <a:pt x="5537" y="1505"/>
                    </a:moveTo>
                    <a:cubicBezTo>
                      <a:pt x="6748" y="1505"/>
                      <a:pt x="7948" y="2265"/>
                      <a:pt x="8273" y="3660"/>
                    </a:cubicBezTo>
                    <a:cubicBezTo>
                      <a:pt x="8640" y="5161"/>
                      <a:pt x="7706" y="6696"/>
                      <a:pt x="6204" y="7063"/>
                    </a:cubicBezTo>
                    <a:cubicBezTo>
                      <a:pt x="5979" y="7115"/>
                      <a:pt x="5758" y="7140"/>
                      <a:pt x="5544" y="7140"/>
                    </a:cubicBezTo>
                    <a:cubicBezTo>
                      <a:pt x="3445" y="7140"/>
                      <a:pt x="1989" y="4763"/>
                      <a:pt x="3169" y="2826"/>
                    </a:cubicBezTo>
                    <a:cubicBezTo>
                      <a:pt x="3725" y="1928"/>
                      <a:pt x="4634" y="1505"/>
                      <a:pt x="5537" y="1505"/>
                    </a:cubicBezTo>
                    <a:close/>
                    <a:moveTo>
                      <a:pt x="5553" y="0"/>
                    </a:moveTo>
                    <a:cubicBezTo>
                      <a:pt x="5217" y="0"/>
                      <a:pt x="4876" y="41"/>
                      <a:pt x="4537" y="124"/>
                    </a:cubicBezTo>
                    <a:cubicBezTo>
                      <a:pt x="801" y="992"/>
                      <a:pt x="0" y="5962"/>
                      <a:pt x="3269" y="7997"/>
                    </a:cubicBezTo>
                    <a:cubicBezTo>
                      <a:pt x="4000" y="8444"/>
                      <a:pt x="4771" y="8645"/>
                      <a:pt x="5518" y="8645"/>
                    </a:cubicBezTo>
                    <a:cubicBezTo>
                      <a:pt x="8111" y="8645"/>
                      <a:pt x="10414" y="6227"/>
                      <a:pt x="9740" y="3327"/>
                    </a:cubicBezTo>
                    <a:cubicBezTo>
                      <a:pt x="9257" y="1336"/>
                      <a:pt x="7489" y="0"/>
                      <a:pt x="5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2278475" y="3953375"/>
                <a:ext cx="60600" cy="50475"/>
              </a:xfrm>
              <a:custGeom>
                <a:avLst/>
                <a:gdLst/>
                <a:ahLst/>
                <a:cxnLst/>
                <a:rect l="l" t="t" r="r" b="b"/>
                <a:pathLst>
                  <a:path w="2424" h="2019" extrusionOk="0">
                    <a:moveTo>
                      <a:pt x="1304" y="0"/>
                    </a:moveTo>
                    <a:cubicBezTo>
                      <a:pt x="1226" y="0"/>
                      <a:pt x="1147" y="10"/>
                      <a:pt x="1068" y="30"/>
                    </a:cubicBezTo>
                    <a:cubicBezTo>
                      <a:pt x="167" y="230"/>
                      <a:pt x="0" y="1397"/>
                      <a:pt x="767" y="1864"/>
                    </a:cubicBezTo>
                    <a:cubicBezTo>
                      <a:pt x="942" y="1970"/>
                      <a:pt x="1124" y="2018"/>
                      <a:pt x="1301" y="2018"/>
                    </a:cubicBezTo>
                    <a:cubicBezTo>
                      <a:pt x="1900" y="2018"/>
                      <a:pt x="2423" y="1467"/>
                      <a:pt x="2268" y="797"/>
                    </a:cubicBezTo>
                    <a:cubicBezTo>
                      <a:pt x="2155" y="314"/>
                      <a:pt x="1751" y="0"/>
                      <a:pt x="1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5042950" y="3791500"/>
                <a:ext cx="358600" cy="357775"/>
              </a:xfrm>
              <a:custGeom>
                <a:avLst/>
                <a:gdLst/>
                <a:ahLst/>
                <a:cxnLst/>
                <a:rect l="l" t="t" r="r" b="b"/>
                <a:pathLst>
                  <a:path w="14344" h="14311" extrusionOk="0">
                    <a:moveTo>
                      <a:pt x="7172" y="0"/>
                    </a:moveTo>
                    <a:cubicBezTo>
                      <a:pt x="3236" y="0"/>
                      <a:pt x="0" y="3202"/>
                      <a:pt x="33" y="7172"/>
                    </a:cubicBezTo>
                    <a:cubicBezTo>
                      <a:pt x="0" y="11108"/>
                      <a:pt x="3236" y="14310"/>
                      <a:pt x="7172" y="14310"/>
                    </a:cubicBezTo>
                    <a:cubicBezTo>
                      <a:pt x="11141" y="14310"/>
                      <a:pt x="14344" y="11108"/>
                      <a:pt x="14344" y="7172"/>
                    </a:cubicBezTo>
                    <a:cubicBezTo>
                      <a:pt x="14344" y="3202"/>
                      <a:pt x="11141" y="0"/>
                      <a:pt x="71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5172200" y="3862375"/>
                <a:ext cx="100925" cy="216000"/>
              </a:xfrm>
              <a:custGeom>
                <a:avLst/>
                <a:gdLst/>
                <a:ahLst/>
                <a:cxnLst/>
                <a:rect l="l" t="t" r="r" b="b"/>
                <a:pathLst>
                  <a:path w="4037" h="8640" extrusionOk="0">
                    <a:moveTo>
                      <a:pt x="2802" y="0"/>
                    </a:moveTo>
                    <a:cubicBezTo>
                      <a:pt x="1501" y="0"/>
                      <a:pt x="934" y="601"/>
                      <a:pt x="934" y="1668"/>
                    </a:cubicBezTo>
                    <a:lnTo>
                      <a:pt x="934" y="2836"/>
                    </a:lnTo>
                    <a:lnTo>
                      <a:pt x="0" y="2836"/>
                    </a:lnTo>
                    <a:lnTo>
                      <a:pt x="0" y="4304"/>
                    </a:lnTo>
                    <a:lnTo>
                      <a:pt x="901" y="4304"/>
                    </a:lnTo>
                    <a:lnTo>
                      <a:pt x="901" y="8640"/>
                    </a:lnTo>
                    <a:lnTo>
                      <a:pt x="2669" y="8640"/>
                    </a:lnTo>
                    <a:lnTo>
                      <a:pt x="2669" y="4304"/>
                    </a:lnTo>
                    <a:lnTo>
                      <a:pt x="3870" y="4304"/>
                    </a:lnTo>
                    <a:lnTo>
                      <a:pt x="4003" y="2836"/>
                    </a:lnTo>
                    <a:lnTo>
                      <a:pt x="2669" y="2836"/>
                    </a:lnTo>
                    <a:lnTo>
                      <a:pt x="2669" y="2002"/>
                    </a:lnTo>
                    <a:cubicBezTo>
                      <a:pt x="2669" y="1668"/>
                      <a:pt x="2736" y="1535"/>
                      <a:pt x="3069" y="1535"/>
                    </a:cubicBezTo>
                    <a:lnTo>
                      <a:pt x="4037" y="1535"/>
                    </a:lnTo>
                    <a:lnTo>
                      <a:pt x="4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62225" y="908600"/>
                <a:ext cx="2064000" cy="4229700"/>
              </a:xfrm>
              <a:custGeom>
                <a:avLst/>
                <a:gdLst/>
                <a:ahLst/>
                <a:cxnLst/>
                <a:rect l="l" t="t" r="r" b="b"/>
                <a:pathLst>
                  <a:path w="82560" h="169188" extrusionOk="0">
                    <a:moveTo>
                      <a:pt x="12542" y="0"/>
                    </a:moveTo>
                    <a:cubicBezTo>
                      <a:pt x="5637" y="0"/>
                      <a:pt x="0" y="5604"/>
                      <a:pt x="33" y="12509"/>
                    </a:cubicBezTo>
                    <a:lnTo>
                      <a:pt x="0" y="156646"/>
                    </a:lnTo>
                    <a:cubicBezTo>
                      <a:pt x="0" y="163551"/>
                      <a:pt x="5604" y="169155"/>
                      <a:pt x="12509" y="169155"/>
                    </a:cubicBezTo>
                    <a:lnTo>
                      <a:pt x="69983" y="169188"/>
                    </a:lnTo>
                    <a:cubicBezTo>
                      <a:pt x="76922" y="169188"/>
                      <a:pt x="82526" y="163584"/>
                      <a:pt x="82526" y="156646"/>
                    </a:cubicBezTo>
                    <a:lnTo>
                      <a:pt x="82559" y="12543"/>
                    </a:lnTo>
                    <a:cubicBezTo>
                      <a:pt x="82559" y="5638"/>
                      <a:pt x="76955" y="34"/>
                      <a:pt x="70050" y="34"/>
                    </a:cubicBezTo>
                    <a:lnTo>
                      <a:pt x="12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957275" y="1035350"/>
                <a:ext cx="1873025" cy="3955350"/>
              </a:xfrm>
              <a:custGeom>
                <a:avLst/>
                <a:gdLst/>
                <a:ahLst/>
                <a:cxnLst/>
                <a:rect l="l" t="t" r="r" b="b"/>
                <a:pathLst>
                  <a:path w="74921" h="158214" extrusionOk="0">
                    <a:moveTo>
                      <a:pt x="8746" y="0"/>
                    </a:moveTo>
                    <a:cubicBezTo>
                      <a:pt x="3904" y="0"/>
                      <a:pt x="1" y="3924"/>
                      <a:pt x="34" y="8740"/>
                    </a:cubicBezTo>
                    <a:lnTo>
                      <a:pt x="1" y="149441"/>
                    </a:lnTo>
                    <a:cubicBezTo>
                      <a:pt x="1" y="154278"/>
                      <a:pt x="3904" y="158180"/>
                      <a:pt x="8740" y="158180"/>
                    </a:cubicBezTo>
                    <a:lnTo>
                      <a:pt x="66115" y="158214"/>
                    </a:lnTo>
                    <a:cubicBezTo>
                      <a:pt x="70951" y="158214"/>
                      <a:pt x="74888" y="154311"/>
                      <a:pt x="74888" y="149474"/>
                    </a:cubicBezTo>
                    <a:lnTo>
                      <a:pt x="74921" y="8773"/>
                    </a:lnTo>
                    <a:cubicBezTo>
                      <a:pt x="74921" y="3937"/>
                      <a:pt x="71018" y="34"/>
                      <a:pt x="66181" y="34"/>
                    </a:cubicBezTo>
                    <a:lnTo>
                      <a:pt x="55040" y="34"/>
                    </a:lnTo>
                    <a:cubicBezTo>
                      <a:pt x="53506" y="67"/>
                      <a:pt x="52305" y="1301"/>
                      <a:pt x="52338" y="2836"/>
                    </a:cubicBezTo>
                    <a:lnTo>
                      <a:pt x="52338" y="4871"/>
                    </a:lnTo>
                    <a:cubicBezTo>
                      <a:pt x="52372" y="6372"/>
                      <a:pt x="51137" y="7639"/>
                      <a:pt x="49603" y="7673"/>
                    </a:cubicBezTo>
                    <a:lnTo>
                      <a:pt x="27887" y="7673"/>
                    </a:lnTo>
                    <a:cubicBezTo>
                      <a:pt x="26353" y="7639"/>
                      <a:pt x="25152" y="6372"/>
                      <a:pt x="25185" y="4837"/>
                    </a:cubicBezTo>
                    <a:lnTo>
                      <a:pt x="25185" y="2836"/>
                    </a:lnTo>
                    <a:cubicBezTo>
                      <a:pt x="25219" y="1301"/>
                      <a:pt x="24018" y="34"/>
                      <a:pt x="22484" y="0"/>
                    </a:cubicBezTo>
                    <a:lnTo>
                      <a:pt x="8807" y="0"/>
                    </a:lnTo>
                    <a:cubicBezTo>
                      <a:pt x="8787" y="0"/>
                      <a:pt x="8766" y="0"/>
                      <a:pt x="8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4470875" y="1320550"/>
                <a:ext cx="161800" cy="3375"/>
              </a:xfrm>
              <a:custGeom>
                <a:avLst/>
                <a:gdLst/>
                <a:ahLst/>
                <a:cxnLst/>
                <a:rect l="l" t="t" r="r" b="b"/>
                <a:pathLst>
                  <a:path w="6472" h="135" extrusionOk="0">
                    <a:moveTo>
                      <a:pt x="3236" y="1"/>
                    </a:moveTo>
                    <a:cubicBezTo>
                      <a:pt x="1434" y="1"/>
                      <a:pt x="0" y="67"/>
                      <a:pt x="0" y="101"/>
                    </a:cubicBezTo>
                    <a:cubicBezTo>
                      <a:pt x="0" y="134"/>
                      <a:pt x="1468" y="134"/>
                      <a:pt x="3236" y="134"/>
                    </a:cubicBezTo>
                    <a:cubicBezTo>
                      <a:pt x="5037" y="134"/>
                      <a:pt x="6471" y="67"/>
                      <a:pt x="6471" y="34"/>
                    </a:cubicBezTo>
                    <a:cubicBezTo>
                      <a:pt x="6471" y="1"/>
                      <a:pt x="5037" y="1"/>
                      <a:pt x="32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4470875" y="1361900"/>
                <a:ext cx="161800" cy="3700"/>
              </a:xfrm>
              <a:custGeom>
                <a:avLst/>
                <a:gdLst/>
                <a:ahLst/>
                <a:cxnLst/>
                <a:rect l="l" t="t" r="r" b="b"/>
                <a:pathLst>
                  <a:path w="6472" h="148" extrusionOk="0">
                    <a:moveTo>
                      <a:pt x="4697" y="1"/>
                    </a:moveTo>
                    <a:cubicBezTo>
                      <a:pt x="4259" y="1"/>
                      <a:pt x="3763" y="5"/>
                      <a:pt x="3236" y="15"/>
                    </a:cubicBezTo>
                    <a:cubicBezTo>
                      <a:pt x="1468" y="15"/>
                      <a:pt x="0" y="48"/>
                      <a:pt x="0" y="81"/>
                    </a:cubicBezTo>
                    <a:cubicBezTo>
                      <a:pt x="0" y="148"/>
                      <a:pt x="1468" y="148"/>
                      <a:pt x="3236" y="148"/>
                    </a:cubicBezTo>
                    <a:cubicBezTo>
                      <a:pt x="5037" y="115"/>
                      <a:pt x="6471" y="81"/>
                      <a:pt x="6471" y="48"/>
                    </a:cubicBezTo>
                    <a:cubicBezTo>
                      <a:pt x="6471" y="24"/>
                      <a:pt x="5754" y="1"/>
                      <a:pt x="4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4471700" y="1403125"/>
                <a:ext cx="161800" cy="3700"/>
              </a:xfrm>
              <a:custGeom>
                <a:avLst/>
                <a:gdLst/>
                <a:ahLst/>
                <a:cxnLst/>
                <a:rect l="l" t="t" r="r" b="b"/>
                <a:pathLst>
                  <a:path w="6472" h="148" extrusionOk="0">
                    <a:moveTo>
                      <a:pt x="3236" y="0"/>
                    </a:moveTo>
                    <a:cubicBezTo>
                      <a:pt x="1435" y="33"/>
                      <a:pt x="0" y="67"/>
                      <a:pt x="0" y="100"/>
                    </a:cubicBezTo>
                    <a:cubicBezTo>
                      <a:pt x="0" y="124"/>
                      <a:pt x="718" y="147"/>
                      <a:pt x="1775" y="147"/>
                    </a:cubicBezTo>
                    <a:cubicBezTo>
                      <a:pt x="2212" y="147"/>
                      <a:pt x="2708" y="143"/>
                      <a:pt x="3236" y="133"/>
                    </a:cubicBezTo>
                    <a:cubicBezTo>
                      <a:pt x="5004" y="133"/>
                      <a:pt x="6472" y="100"/>
                      <a:pt x="6472" y="33"/>
                    </a:cubicBezTo>
                    <a:cubicBezTo>
                      <a:pt x="6472" y="0"/>
                      <a:pt x="5004" y="0"/>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3108225" y="1276525"/>
                <a:ext cx="165150" cy="171650"/>
              </a:xfrm>
              <a:custGeom>
                <a:avLst/>
                <a:gdLst/>
                <a:ahLst/>
                <a:cxnLst/>
                <a:rect l="l" t="t" r="r" b="b"/>
                <a:pathLst>
                  <a:path w="6606" h="6866" extrusionOk="0">
                    <a:moveTo>
                      <a:pt x="134" y="2862"/>
                    </a:moveTo>
                    <a:lnTo>
                      <a:pt x="134" y="2862"/>
                    </a:lnTo>
                    <a:cubicBezTo>
                      <a:pt x="34" y="2996"/>
                      <a:pt x="0" y="3129"/>
                      <a:pt x="0" y="3296"/>
                    </a:cubicBezTo>
                    <a:lnTo>
                      <a:pt x="0" y="3730"/>
                    </a:lnTo>
                    <a:lnTo>
                      <a:pt x="0" y="4530"/>
                    </a:lnTo>
                    <a:cubicBezTo>
                      <a:pt x="34" y="4997"/>
                      <a:pt x="34" y="5464"/>
                      <a:pt x="34" y="5765"/>
                    </a:cubicBezTo>
                    <a:lnTo>
                      <a:pt x="34" y="5731"/>
                    </a:lnTo>
                    <a:lnTo>
                      <a:pt x="34" y="4497"/>
                    </a:lnTo>
                    <a:lnTo>
                      <a:pt x="34" y="3696"/>
                    </a:lnTo>
                    <a:cubicBezTo>
                      <a:pt x="0" y="3430"/>
                      <a:pt x="34" y="3129"/>
                      <a:pt x="134" y="2862"/>
                    </a:cubicBezTo>
                    <a:close/>
                    <a:moveTo>
                      <a:pt x="3169" y="1"/>
                    </a:moveTo>
                    <a:cubicBezTo>
                      <a:pt x="3013" y="1"/>
                      <a:pt x="2849" y="63"/>
                      <a:pt x="2702" y="161"/>
                    </a:cubicBezTo>
                    <a:cubicBezTo>
                      <a:pt x="2536" y="294"/>
                      <a:pt x="2436" y="427"/>
                      <a:pt x="2302" y="561"/>
                    </a:cubicBezTo>
                    <a:lnTo>
                      <a:pt x="1502" y="1395"/>
                    </a:lnTo>
                    <a:cubicBezTo>
                      <a:pt x="1001" y="1895"/>
                      <a:pt x="534" y="2362"/>
                      <a:pt x="134" y="2862"/>
                    </a:cubicBezTo>
                    <a:cubicBezTo>
                      <a:pt x="501" y="2429"/>
                      <a:pt x="1035" y="1962"/>
                      <a:pt x="1535" y="1461"/>
                    </a:cubicBezTo>
                    <a:lnTo>
                      <a:pt x="2302" y="661"/>
                    </a:lnTo>
                    <a:cubicBezTo>
                      <a:pt x="2469" y="494"/>
                      <a:pt x="2602" y="361"/>
                      <a:pt x="2736" y="227"/>
                    </a:cubicBezTo>
                    <a:cubicBezTo>
                      <a:pt x="2836" y="152"/>
                      <a:pt x="2973" y="115"/>
                      <a:pt x="3106" y="115"/>
                    </a:cubicBezTo>
                    <a:cubicBezTo>
                      <a:pt x="3151" y="115"/>
                      <a:pt x="3194" y="119"/>
                      <a:pt x="3236" y="127"/>
                    </a:cubicBezTo>
                    <a:cubicBezTo>
                      <a:pt x="3403" y="161"/>
                      <a:pt x="3536" y="327"/>
                      <a:pt x="3703" y="494"/>
                    </a:cubicBezTo>
                    <a:lnTo>
                      <a:pt x="4137" y="928"/>
                    </a:lnTo>
                    <a:lnTo>
                      <a:pt x="5071" y="1828"/>
                    </a:lnTo>
                    <a:lnTo>
                      <a:pt x="6038" y="2796"/>
                    </a:lnTo>
                    <a:cubicBezTo>
                      <a:pt x="6205" y="2896"/>
                      <a:pt x="6305" y="3096"/>
                      <a:pt x="6338" y="3296"/>
                    </a:cubicBezTo>
                    <a:lnTo>
                      <a:pt x="6338" y="3997"/>
                    </a:lnTo>
                    <a:cubicBezTo>
                      <a:pt x="6371" y="4907"/>
                      <a:pt x="6372" y="5817"/>
                      <a:pt x="6372" y="6665"/>
                    </a:cubicBezTo>
                    <a:lnTo>
                      <a:pt x="4333" y="6665"/>
                    </a:lnTo>
                    <a:cubicBezTo>
                      <a:pt x="4304" y="6056"/>
                      <a:pt x="4304" y="5477"/>
                      <a:pt x="4304" y="4897"/>
                    </a:cubicBezTo>
                    <a:cubicBezTo>
                      <a:pt x="4304" y="4564"/>
                      <a:pt x="4070" y="4263"/>
                      <a:pt x="3736" y="4230"/>
                    </a:cubicBezTo>
                    <a:lnTo>
                      <a:pt x="2903" y="4230"/>
                    </a:lnTo>
                    <a:cubicBezTo>
                      <a:pt x="2602" y="4263"/>
                      <a:pt x="2369" y="4464"/>
                      <a:pt x="2302" y="4764"/>
                    </a:cubicBezTo>
                    <a:lnTo>
                      <a:pt x="2302" y="5498"/>
                    </a:lnTo>
                    <a:cubicBezTo>
                      <a:pt x="2334" y="5919"/>
                      <a:pt x="2335" y="6340"/>
                      <a:pt x="2335" y="6700"/>
                    </a:cubicBezTo>
                    <a:lnTo>
                      <a:pt x="2335" y="6700"/>
                    </a:lnTo>
                    <a:lnTo>
                      <a:pt x="634" y="6732"/>
                    </a:lnTo>
                    <a:lnTo>
                      <a:pt x="0" y="6732"/>
                    </a:lnTo>
                    <a:cubicBezTo>
                      <a:pt x="67" y="6765"/>
                      <a:pt x="101" y="6799"/>
                      <a:pt x="167" y="6832"/>
                    </a:cubicBezTo>
                    <a:lnTo>
                      <a:pt x="2469" y="6832"/>
                    </a:lnTo>
                    <a:lnTo>
                      <a:pt x="2469" y="6765"/>
                    </a:lnTo>
                    <a:lnTo>
                      <a:pt x="2469" y="5531"/>
                    </a:lnTo>
                    <a:lnTo>
                      <a:pt x="2469" y="4831"/>
                    </a:lnTo>
                    <a:cubicBezTo>
                      <a:pt x="2502" y="4597"/>
                      <a:pt x="2702" y="4430"/>
                      <a:pt x="2936" y="4397"/>
                    </a:cubicBezTo>
                    <a:lnTo>
                      <a:pt x="3736" y="4397"/>
                    </a:lnTo>
                    <a:cubicBezTo>
                      <a:pt x="4003" y="4464"/>
                      <a:pt x="4170" y="4664"/>
                      <a:pt x="4170" y="4931"/>
                    </a:cubicBezTo>
                    <a:lnTo>
                      <a:pt x="4170" y="6799"/>
                    </a:lnTo>
                    <a:lnTo>
                      <a:pt x="4170" y="6865"/>
                    </a:lnTo>
                    <a:lnTo>
                      <a:pt x="6605" y="6865"/>
                    </a:lnTo>
                    <a:lnTo>
                      <a:pt x="6605" y="6799"/>
                    </a:lnTo>
                    <a:cubicBezTo>
                      <a:pt x="6572" y="5898"/>
                      <a:pt x="6572" y="4997"/>
                      <a:pt x="6572" y="4030"/>
                    </a:cubicBezTo>
                    <a:lnTo>
                      <a:pt x="6572" y="3329"/>
                    </a:lnTo>
                    <a:cubicBezTo>
                      <a:pt x="6572" y="3196"/>
                      <a:pt x="6538" y="3096"/>
                      <a:pt x="6472" y="2963"/>
                    </a:cubicBezTo>
                    <a:cubicBezTo>
                      <a:pt x="6405" y="2862"/>
                      <a:pt x="6305" y="2796"/>
                      <a:pt x="6238" y="2696"/>
                    </a:cubicBezTo>
                    <a:lnTo>
                      <a:pt x="5271" y="1762"/>
                    </a:lnTo>
                    <a:lnTo>
                      <a:pt x="4337" y="861"/>
                    </a:lnTo>
                    <a:lnTo>
                      <a:pt x="3870" y="394"/>
                    </a:lnTo>
                    <a:cubicBezTo>
                      <a:pt x="3736" y="227"/>
                      <a:pt x="3570" y="94"/>
                      <a:pt x="3336" y="27"/>
                    </a:cubicBezTo>
                    <a:cubicBezTo>
                      <a:pt x="3283" y="9"/>
                      <a:pt x="3227" y="1"/>
                      <a:pt x="3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673625" y="4190100"/>
                <a:ext cx="383625" cy="5875"/>
              </a:xfrm>
              <a:custGeom>
                <a:avLst/>
                <a:gdLst/>
                <a:ahLst/>
                <a:cxnLst/>
                <a:rect l="l" t="t" r="r" b="b"/>
                <a:pathLst>
                  <a:path w="15345" h="235" extrusionOk="0">
                    <a:moveTo>
                      <a:pt x="7673" y="1"/>
                    </a:moveTo>
                    <a:cubicBezTo>
                      <a:pt x="5538" y="1"/>
                      <a:pt x="3637" y="34"/>
                      <a:pt x="2236" y="34"/>
                    </a:cubicBezTo>
                    <a:lnTo>
                      <a:pt x="601" y="68"/>
                    </a:lnTo>
                    <a:cubicBezTo>
                      <a:pt x="401" y="68"/>
                      <a:pt x="201" y="101"/>
                      <a:pt x="1" y="134"/>
                    </a:cubicBezTo>
                    <a:cubicBezTo>
                      <a:pt x="201" y="168"/>
                      <a:pt x="401" y="168"/>
                      <a:pt x="601" y="168"/>
                    </a:cubicBezTo>
                    <a:lnTo>
                      <a:pt x="2236" y="201"/>
                    </a:lnTo>
                    <a:cubicBezTo>
                      <a:pt x="3637" y="234"/>
                      <a:pt x="5538" y="234"/>
                      <a:pt x="7673" y="234"/>
                    </a:cubicBezTo>
                    <a:cubicBezTo>
                      <a:pt x="9774" y="234"/>
                      <a:pt x="11709" y="234"/>
                      <a:pt x="13077" y="201"/>
                    </a:cubicBezTo>
                    <a:lnTo>
                      <a:pt x="14711" y="168"/>
                    </a:lnTo>
                    <a:cubicBezTo>
                      <a:pt x="14911" y="168"/>
                      <a:pt x="15145" y="168"/>
                      <a:pt x="15345" y="134"/>
                    </a:cubicBezTo>
                    <a:cubicBezTo>
                      <a:pt x="15145" y="101"/>
                      <a:pt x="14911" y="68"/>
                      <a:pt x="14711" y="68"/>
                    </a:cubicBezTo>
                    <a:lnTo>
                      <a:pt x="13077" y="34"/>
                    </a:lnTo>
                    <a:cubicBezTo>
                      <a:pt x="11709" y="1"/>
                      <a:pt x="9774" y="1"/>
                      <a:pt x="76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673625" y="4284350"/>
                <a:ext cx="985725" cy="5850"/>
              </a:xfrm>
              <a:custGeom>
                <a:avLst/>
                <a:gdLst/>
                <a:ahLst/>
                <a:cxnLst/>
                <a:rect l="l" t="t" r="r" b="b"/>
                <a:pathLst>
                  <a:path w="39429" h="234" extrusionOk="0">
                    <a:moveTo>
                      <a:pt x="19715" y="0"/>
                    </a:moveTo>
                    <a:cubicBezTo>
                      <a:pt x="8807" y="0"/>
                      <a:pt x="1" y="67"/>
                      <a:pt x="1" y="134"/>
                    </a:cubicBezTo>
                    <a:cubicBezTo>
                      <a:pt x="1" y="200"/>
                      <a:pt x="8807" y="234"/>
                      <a:pt x="19715" y="234"/>
                    </a:cubicBezTo>
                    <a:cubicBezTo>
                      <a:pt x="30589" y="234"/>
                      <a:pt x="39429" y="200"/>
                      <a:pt x="39429" y="134"/>
                    </a:cubicBezTo>
                    <a:cubicBezTo>
                      <a:pt x="39429" y="67"/>
                      <a:pt x="30589" y="0"/>
                      <a:pt x="197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673625" y="4373575"/>
                <a:ext cx="677175" cy="5850"/>
              </a:xfrm>
              <a:custGeom>
                <a:avLst/>
                <a:gdLst/>
                <a:ahLst/>
                <a:cxnLst/>
                <a:rect l="l" t="t" r="r" b="b"/>
                <a:pathLst>
                  <a:path w="27087" h="234" extrusionOk="0">
                    <a:moveTo>
                      <a:pt x="13544" y="0"/>
                    </a:moveTo>
                    <a:cubicBezTo>
                      <a:pt x="6072" y="0"/>
                      <a:pt x="1" y="67"/>
                      <a:pt x="1" y="134"/>
                    </a:cubicBezTo>
                    <a:cubicBezTo>
                      <a:pt x="1" y="167"/>
                      <a:pt x="6072" y="234"/>
                      <a:pt x="13544" y="234"/>
                    </a:cubicBezTo>
                    <a:cubicBezTo>
                      <a:pt x="21016" y="234"/>
                      <a:pt x="27087" y="167"/>
                      <a:pt x="27087" y="134"/>
                    </a:cubicBezTo>
                    <a:cubicBezTo>
                      <a:pt x="27087" y="34"/>
                      <a:pt x="21049" y="0"/>
                      <a:pt x="135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4618475" y="4459475"/>
                <a:ext cx="60050" cy="89250"/>
              </a:xfrm>
              <a:custGeom>
                <a:avLst/>
                <a:gdLst/>
                <a:ahLst/>
                <a:cxnLst/>
                <a:rect l="l" t="t" r="r" b="b"/>
                <a:pathLst>
                  <a:path w="2402" h="3570" extrusionOk="0">
                    <a:moveTo>
                      <a:pt x="2302" y="100"/>
                    </a:moveTo>
                    <a:lnTo>
                      <a:pt x="2302" y="3303"/>
                    </a:lnTo>
                    <a:lnTo>
                      <a:pt x="1201" y="2235"/>
                    </a:lnTo>
                    <a:lnTo>
                      <a:pt x="1168" y="2202"/>
                    </a:lnTo>
                    <a:lnTo>
                      <a:pt x="134" y="3236"/>
                    </a:lnTo>
                    <a:lnTo>
                      <a:pt x="134" y="100"/>
                    </a:lnTo>
                    <a:close/>
                    <a:moveTo>
                      <a:pt x="0" y="0"/>
                    </a:moveTo>
                    <a:lnTo>
                      <a:pt x="0" y="3503"/>
                    </a:lnTo>
                    <a:lnTo>
                      <a:pt x="1168" y="2335"/>
                    </a:lnTo>
                    <a:lnTo>
                      <a:pt x="2402" y="3569"/>
                    </a:lnTo>
                    <a:lnTo>
                      <a:pt x="24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803450" y="4478650"/>
                <a:ext cx="75825" cy="58400"/>
              </a:xfrm>
              <a:custGeom>
                <a:avLst/>
                <a:gdLst/>
                <a:ahLst/>
                <a:cxnLst/>
                <a:rect l="l" t="t" r="r" b="b"/>
                <a:pathLst>
                  <a:path w="3033" h="2336" extrusionOk="0">
                    <a:moveTo>
                      <a:pt x="1379" y="0"/>
                    </a:moveTo>
                    <a:lnTo>
                      <a:pt x="1379" y="0"/>
                    </a:lnTo>
                    <a:cubicBezTo>
                      <a:pt x="157" y="88"/>
                      <a:pt x="1" y="1672"/>
                      <a:pt x="933" y="2120"/>
                    </a:cubicBezTo>
                    <a:lnTo>
                      <a:pt x="933" y="2120"/>
                    </a:lnTo>
                    <a:cubicBezTo>
                      <a:pt x="334" y="1741"/>
                      <a:pt x="120" y="788"/>
                      <a:pt x="845" y="267"/>
                    </a:cubicBezTo>
                    <a:cubicBezTo>
                      <a:pt x="1047" y="120"/>
                      <a:pt x="1255" y="50"/>
                      <a:pt x="1454" y="39"/>
                    </a:cubicBezTo>
                    <a:lnTo>
                      <a:pt x="1454" y="39"/>
                    </a:lnTo>
                    <a:cubicBezTo>
                      <a:pt x="2352" y="119"/>
                      <a:pt x="2821" y="1196"/>
                      <a:pt x="2180" y="1902"/>
                    </a:cubicBezTo>
                    <a:lnTo>
                      <a:pt x="2246" y="2202"/>
                    </a:lnTo>
                    <a:lnTo>
                      <a:pt x="1946" y="2069"/>
                    </a:lnTo>
                    <a:cubicBezTo>
                      <a:pt x="1779" y="2169"/>
                      <a:pt x="1579" y="2235"/>
                      <a:pt x="1412" y="2235"/>
                    </a:cubicBezTo>
                    <a:cubicBezTo>
                      <a:pt x="1229" y="2227"/>
                      <a:pt x="1069" y="2186"/>
                      <a:pt x="933" y="2120"/>
                    </a:cubicBezTo>
                    <a:lnTo>
                      <a:pt x="933" y="2120"/>
                    </a:lnTo>
                    <a:cubicBezTo>
                      <a:pt x="1093" y="2222"/>
                      <a:pt x="1281" y="2282"/>
                      <a:pt x="1486" y="2282"/>
                    </a:cubicBezTo>
                    <a:cubicBezTo>
                      <a:pt x="1643" y="2282"/>
                      <a:pt x="1808" y="2247"/>
                      <a:pt x="1979" y="2169"/>
                    </a:cubicBezTo>
                    <a:lnTo>
                      <a:pt x="2380" y="2335"/>
                    </a:lnTo>
                    <a:lnTo>
                      <a:pt x="2380" y="2335"/>
                    </a:lnTo>
                    <a:lnTo>
                      <a:pt x="2313" y="1902"/>
                    </a:lnTo>
                    <a:cubicBezTo>
                      <a:pt x="3032" y="1129"/>
                      <a:pt x="2368" y="37"/>
                      <a:pt x="1511" y="37"/>
                    </a:cubicBezTo>
                    <a:cubicBezTo>
                      <a:pt x="1492" y="37"/>
                      <a:pt x="1473" y="38"/>
                      <a:pt x="1454" y="39"/>
                    </a:cubicBezTo>
                    <a:lnTo>
                      <a:pt x="1454" y="39"/>
                    </a:lnTo>
                    <a:cubicBezTo>
                      <a:pt x="1418" y="35"/>
                      <a:pt x="1382" y="34"/>
                      <a:pt x="1346" y="34"/>
                    </a:cubicBezTo>
                    <a:lnTo>
                      <a:pt x="13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897125" y="4481975"/>
                <a:ext cx="55900" cy="50900"/>
              </a:xfrm>
              <a:custGeom>
                <a:avLst/>
                <a:gdLst/>
                <a:ahLst/>
                <a:cxnLst/>
                <a:rect l="l" t="t" r="r" b="b"/>
                <a:pathLst>
                  <a:path w="2236" h="2036" extrusionOk="0">
                    <a:moveTo>
                      <a:pt x="2102" y="34"/>
                    </a:moveTo>
                    <a:lnTo>
                      <a:pt x="1401" y="1836"/>
                    </a:lnTo>
                    <a:lnTo>
                      <a:pt x="1001" y="801"/>
                    </a:lnTo>
                    <a:lnTo>
                      <a:pt x="200" y="68"/>
                    </a:lnTo>
                    <a:lnTo>
                      <a:pt x="2102" y="34"/>
                    </a:lnTo>
                    <a:close/>
                    <a:moveTo>
                      <a:pt x="0" y="1"/>
                    </a:moveTo>
                    <a:lnTo>
                      <a:pt x="934" y="835"/>
                    </a:lnTo>
                    <a:lnTo>
                      <a:pt x="1401" y="2036"/>
                    </a:lnTo>
                    <a:lnTo>
                      <a:pt x="22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921300" y="4481150"/>
                <a:ext cx="31725" cy="21700"/>
              </a:xfrm>
              <a:custGeom>
                <a:avLst/>
                <a:gdLst/>
                <a:ahLst/>
                <a:cxnLst/>
                <a:rect l="l" t="t" r="r" b="b"/>
                <a:pathLst>
                  <a:path w="1269" h="868" extrusionOk="0">
                    <a:moveTo>
                      <a:pt x="1235" y="0"/>
                    </a:moveTo>
                    <a:lnTo>
                      <a:pt x="1" y="801"/>
                    </a:lnTo>
                    <a:lnTo>
                      <a:pt x="34" y="868"/>
                    </a:lnTo>
                    <a:lnTo>
                      <a:pt x="1268" y="67"/>
                    </a:lnTo>
                    <a:lnTo>
                      <a:pt x="12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3704475" y="4473550"/>
                <a:ext cx="70925" cy="61000"/>
              </a:xfrm>
              <a:custGeom>
                <a:avLst/>
                <a:gdLst/>
                <a:ahLst/>
                <a:cxnLst/>
                <a:rect l="l" t="t" r="r" b="b"/>
                <a:pathLst>
                  <a:path w="2837" h="2440" extrusionOk="0">
                    <a:moveTo>
                      <a:pt x="725" y="0"/>
                    </a:moveTo>
                    <a:cubicBezTo>
                      <a:pt x="411" y="0"/>
                      <a:pt x="100" y="192"/>
                      <a:pt x="34" y="571"/>
                    </a:cubicBezTo>
                    <a:cubicBezTo>
                      <a:pt x="1" y="838"/>
                      <a:pt x="68" y="1072"/>
                      <a:pt x="234" y="1272"/>
                    </a:cubicBezTo>
                    <a:cubicBezTo>
                      <a:pt x="368" y="1472"/>
                      <a:pt x="535" y="1639"/>
                      <a:pt x="701" y="1772"/>
                    </a:cubicBezTo>
                    <a:cubicBezTo>
                      <a:pt x="968" y="2006"/>
                      <a:pt x="1202" y="2206"/>
                      <a:pt x="1435" y="2439"/>
                    </a:cubicBezTo>
                    <a:cubicBezTo>
                      <a:pt x="1702" y="2206"/>
                      <a:pt x="1902" y="2006"/>
                      <a:pt x="2169" y="1772"/>
                    </a:cubicBezTo>
                    <a:cubicBezTo>
                      <a:pt x="2336" y="1605"/>
                      <a:pt x="2503" y="1439"/>
                      <a:pt x="2636" y="1238"/>
                    </a:cubicBezTo>
                    <a:cubicBezTo>
                      <a:pt x="2769" y="1038"/>
                      <a:pt x="2836" y="805"/>
                      <a:pt x="2803" y="571"/>
                    </a:cubicBezTo>
                    <a:cubicBezTo>
                      <a:pt x="2721" y="196"/>
                      <a:pt x="2416" y="12"/>
                      <a:pt x="2114" y="12"/>
                    </a:cubicBezTo>
                    <a:cubicBezTo>
                      <a:pt x="1799" y="12"/>
                      <a:pt x="1486" y="213"/>
                      <a:pt x="1435" y="605"/>
                    </a:cubicBezTo>
                    <a:cubicBezTo>
                      <a:pt x="1368" y="200"/>
                      <a:pt x="1045" y="0"/>
                      <a:pt x="72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72375" y="4065850"/>
                <a:ext cx="1672050" cy="562100"/>
              </a:xfrm>
              <a:custGeom>
                <a:avLst/>
                <a:gdLst/>
                <a:ahLst/>
                <a:cxnLst/>
                <a:rect l="l" t="t" r="r" b="b"/>
                <a:pathLst>
                  <a:path w="66882" h="22484" extrusionOk="0">
                    <a:moveTo>
                      <a:pt x="0" y="1"/>
                    </a:moveTo>
                    <a:lnTo>
                      <a:pt x="0" y="101"/>
                    </a:lnTo>
                    <a:lnTo>
                      <a:pt x="0" y="22450"/>
                    </a:lnTo>
                    <a:lnTo>
                      <a:pt x="0" y="22483"/>
                    </a:lnTo>
                    <a:lnTo>
                      <a:pt x="100" y="22483"/>
                    </a:lnTo>
                    <a:lnTo>
                      <a:pt x="47901" y="22450"/>
                    </a:lnTo>
                    <a:lnTo>
                      <a:pt x="61811" y="22417"/>
                    </a:lnTo>
                    <a:lnTo>
                      <a:pt x="61744" y="22417"/>
                    </a:lnTo>
                    <a:lnTo>
                      <a:pt x="47801" y="22383"/>
                    </a:lnTo>
                    <a:lnTo>
                      <a:pt x="200" y="22317"/>
                    </a:lnTo>
                    <a:lnTo>
                      <a:pt x="200" y="22317"/>
                    </a:lnTo>
                    <a:lnTo>
                      <a:pt x="200" y="201"/>
                    </a:lnTo>
                    <a:lnTo>
                      <a:pt x="200" y="201"/>
                    </a:lnTo>
                    <a:lnTo>
                      <a:pt x="66714" y="167"/>
                    </a:lnTo>
                    <a:lnTo>
                      <a:pt x="66714" y="167"/>
                    </a:lnTo>
                    <a:cubicBezTo>
                      <a:pt x="66715" y="7141"/>
                      <a:pt x="66748" y="12689"/>
                      <a:pt x="66748" y="16512"/>
                    </a:cubicBezTo>
                    <a:cubicBezTo>
                      <a:pt x="66748" y="18414"/>
                      <a:pt x="66748" y="19882"/>
                      <a:pt x="66748" y="20916"/>
                    </a:cubicBezTo>
                    <a:lnTo>
                      <a:pt x="66748" y="22050"/>
                    </a:lnTo>
                    <a:lnTo>
                      <a:pt x="66748" y="22450"/>
                    </a:lnTo>
                    <a:cubicBezTo>
                      <a:pt x="66748" y="22450"/>
                      <a:pt x="66814" y="22317"/>
                      <a:pt x="66814" y="22050"/>
                    </a:cubicBezTo>
                    <a:lnTo>
                      <a:pt x="66814" y="20916"/>
                    </a:lnTo>
                    <a:lnTo>
                      <a:pt x="66814" y="16546"/>
                    </a:lnTo>
                    <a:cubicBezTo>
                      <a:pt x="66848" y="12710"/>
                      <a:pt x="66881" y="7106"/>
                      <a:pt x="66881" y="101"/>
                    </a:cubicBezTo>
                    <a:lnTo>
                      <a:pt x="66881" y="34"/>
                    </a:lnTo>
                    <a:lnTo>
                      <a:pt x="66781" y="34"/>
                    </a:lnTo>
                    <a:lnTo>
                      <a:pt x="1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141575" y="4161750"/>
                <a:ext cx="463700" cy="371950"/>
              </a:xfrm>
              <a:custGeom>
                <a:avLst/>
                <a:gdLst/>
                <a:ahLst/>
                <a:cxnLst/>
                <a:rect l="l" t="t" r="r" b="b"/>
                <a:pathLst>
                  <a:path w="18548" h="14878" extrusionOk="0">
                    <a:moveTo>
                      <a:pt x="101" y="1"/>
                    </a:moveTo>
                    <a:lnTo>
                      <a:pt x="1" y="14778"/>
                    </a:lnTo>
                    <a:lnTo>
                      <a:pt x="18481" y="14878"/>
                    </a:lnTo>
                    <a:lnTo>
                      <a:pt x="18547" y="101"/>
                    </a:lnTo>
                    <a:lnTo>
                      <a:pt x="1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137400" y="4158425"/>
                <a:ext cx="467875" cy="376125"/>
              </a:xfrm>
              <a:custGeom>
                <a:avLst/>
                <a:gdLst/>
                <a:ahLst/>
                <a:cxnLst/>
                <a:rect l="l" t="t" r="r" b="b"/>
                <a:pathLst>
                  <a:path w="18715" h="15045" extrusionOk="0">
                    <a:moveTo>
                      <a:pt x="101" y="0"/>
                    </a:moveTo>
                    <a:lnTo>
                      <a:pt x="101" y="100"/>
                    </a:lnTo>
                    <a:cubicBezTo>
                      <a:pt x="68" y="4503"/>
                      <a:pt x="34" y="9540"/>
                      <a:pt x="1" y="14844"/>
                    </a:cubicBezTo>
                    <a:lnTo>
                      <a:pt x="101" y="14978"/>
                    </a:lnTo>
                    <a:lnTo>
                      <a:pt x="5138" y="14978"/>
                    </a:lnTo>
                    <a:lnTo>
                      <a:pt x="9941" y="15011"/>
                    </a:lnTo>
                    <a:lnTo>
                      <a:pt x="18581" y="15044"/>
                    </a:lnTo>
                    <a:lnTo>
                      <a:pt x="18681" y="15044"/>
                    </a:lnTo>
                    <a:lnTo>
                      <a:pt x="18681" y="14944"/>
                    </a:lnTo>
                    <a:lnTo>
                      <a:pt x="18681" y="4203"/>
                    </a:lnTo>
                    <a:lnTo>
                      <a:pt x="18681" y="1234"/>
                    </a:lnTo>
                    <a:cubicBezTo>
                      <a:pt x="18648" y="1935"/>
                      <a:pt x="18648" y="2969"/>
                      <a:pt x="18648" y="4237"/>
                    </a:cubicBezTo>
                    <a:cubicBezTo>
                      <a:pt x="18615" y="6819"/>
                      <a:pt x="18581" y="10452"/>
                      <a:pt x="18516" y="14843"/>
                    </a:cubicBezTo>
                    <a:lnTo>
                      <a:pt x="18516" y="14843"/>
                    </a:lnTo>
                    <a:lnTo>
                      <a:pt x="9975" y="14778"/>
                    </a:lnTo>
                    <a:lnTo>
                      <a:pt x="5171" y="14744"/>
                    </a:lnTo>
                    <a:lnTo>
                      <a:pt x="268" y="14744"/>
                    </a:lnTo>
                    <a:cubicBezTo>
                      <a:pt x="268" y="9497"/>
                      <a:pt x="301" y="4543"/>
                      <a:pt x="334" y="201"/>
                    </a:cubicBezTo>
                    <a:lnTo>
                      <a:pt x="334" y="201"/>
                    </a:lnTo>
                    <a:lnTo>
                      <a:pt x="13577" y="234"/>
                    </a:lnTo>
                    <a:lnTo>
                      <a:pt x="18714" y="234"/>
                    </a:lnTo>
                    <a:lnTo>
                      <a:pt x="18581" y="167"/>
                    </a:lnTo>
                    <a:lnTo>
                      <a:pt x="17347" y="167"/>
                    </a:lnTo>
                    <a:lnTo>
                      <a:pt x="13577" y="100"/>
                    </a:lnTo>
                    <a:lnTo>
                      <a:pt x="2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3157425" y="4185100"/>
                <a:ext cx="431175" cy="325250"/>
              </a:xfrm>
              <a:custGeom>
                <a:avLst/>
                <a:gdLst/>
                <a:ahLst/>
                <a:cxnLst/>
                <a:rect l="l" t="t" r="r" b="b"/>
                <a:pathLst>
                  <a:path w="17247" h="13010" extrusionOk="0">
                    <a:moveTo>
                      <a:pt x="67" y="1"/>
                    </a:moveTo>
                    <a:lnTo>
                      <a:pt x="1" y="12910"/>
                    </a:lnTo>
                    <a:lnTo>
                      <a:pt x="17179" y="13010"/>
                    </a:lnTo>
                    <a:lnTo>
                      <a:pt x="17246" y="101"/>
                    </a:lnTo>
                    <a:lnTo>
                      <a:pt x="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157425" y="4307700"/>
                <a:ext cx="429500" cy="202650"/>
              </a:xfrm>
              <a:custGeom>
                <a:avLst/>
                <a:gdLst/>
                <a:ahLst/>
                <a:cxnLst/>
                <a:rect l="l" t="t" r="r" b="b"/>
                <a:pathLst>
                  <a:path w="17180" h="8106" extrusionOk="0">
                    <a:moveTo>
                      <a:pt x="6038" y="0"/>
                    </a:moveTo>
                    <a:lnTo>
                      <a:pt x="1" y="8006"/>
                    </a:lnTo>
                    <a:lnTo>
                      <a:pt x="17179" y="8106"/>
                    </a:lnTo>
                    <a:lnTo>
                      <a:pt x="12276" y="2369"/>
                    </a:lnTo>
                    <a:lnTo>
                      <a:pt x="9741" y="5037"/>
                    </a:lnTo>
                    <a:lnTo>
                      <a:pt x="60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361750" y="4250150"/>
                <a:ext cx="79225" cy="67825"/>
              </a:xfrm>
              <a:custGeom>
                <a:avLst/>
                <a:gdLst/>
                <a:ahLst/>
                <a:cxnLst/>
                <a:rect l="l" t="t" r="r" b="b"/>
                <a:pathLst>
                  <a:path w="3169" h="2713" extrusionOk="0">
                    <a:moveTo>
                      <a:pt x="1835" y="1"/>
                    </a:moveTo>
                    <a:cubicBezTo>
                      <a:pt x="634" y="1"/>
                      <a:pt x="0" y="1435"/>
                      <a:pt x="867" y="2302"/>
                    </a:cubicBezTo>
                    <a:cubicBezTo>
                      <a:pt x="1140" y="2586"/>
                      <a:pt x="1481" y="2713"/>
                      <a:pt x="1815" y="2713"/>
                    </a:cubicBezTo>
                    <a:cubicBezTo>
                      <a:pt x="2504" y="2713"/>
                      <a:pt x="3169" y="2176"/>
                      <a:pt x="3169" y="1368"/>
                    </a:cubicBezTo>
                    <a:cubicBezTo>
                      <a:pt x="3169" y="601"/>
                      <a:pt x="2569" y="1"/>
                      <a:pt x="183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36800" y="1766700"/>
                <a:ext cx="485375" cy="5025"/>
              </a:xfrm>
              <a:custGeom>
                <a:avLst/>
                <a:gdLst/>
                <a:ahLst/>
                <a:cxnLst/>
                <a:rect l="l" t="t" r="r" b="b"/>
                <a:pathLst>
                  <a:path w="19415" h="201" extrusionOk="0">
                    <a:moveTo>
                      <a:pt x="9707" y="1"/>
                    </a:moveTo>
                    <a:cubicBezTo>
                      <a:pt x="7005" y="1"/>
                      <a:pt x="4603" y="34"/>
                      <a:pt x="2836" y="34"/>
                    </a:cubicBezTo>
                    <a:lnTo>
                      <a:pt x="767" y="67"/>
                    </a:lnTo>
                    <a:lnTo>
                      <a:pt x="200" y="67"/>
                    </a:lnTo>
                    <a:cubicBezTo>
                      <a:pt x="134" y="67"/>
                      <a:pt x="67" y="67"/>
                      <a:pt x="0" y="101"/>
                    </a:cubicBezTo>
                    <a:lnTo>
                      <a:pt x="200" y="101"/>
                    </a:lnTo>
                    <a:lnTo>
                      <a:pt x="767" y="134"/>
                    </a:lnTo>
                    <a:lnTo>
                      <a:pt x="2836" y="168"/>
                    </a:lnTo>
                    <a:cubicBezTo>
                      <a:pt x="4603" y="201"/>
                      <a:pt x="7005" y="201"/>
                      <a:pt x="9707" y="201"/>
                    </a:cubicBezTo>
                    <a:cubicBezTo>
                      <a:pt x="12409" y="201"/>
                      <a:pt x="14811" y="168"/>
                      <a:pt x="16579" y="168"/>
                    </a:cubicBezTo>
                    <a:lnTo>
                      <a:pt x="18647" y="134"/>
                    </a:lnTo>
                    <a:lnTo>
                      <a:pt x="19214" y="101"/>
                    </a:lnTo>
                    <a:lnTo>
                      <a:pt x="19414" y="101"/>
                    </a:lnTo>
                    <a:cubicBezTo>
                      <a:pt x="19347" y="67"/>
                      <a:pt x="19281" y="67"/>
                      <a:pt x="19214" y="67"/>
                    </a:cubicBezTo>
                    <a:lnTo>
                      <a:pt x="18647" y="67"/>
                    </a:lnTo>
                    <a:lnTo>
                      <a:pt x="16579" y="34"/>
                    </a:lnTo>
                    <a:cubicBezTo>
                      <a:pt x="14811" y="1"/>
                      <a:pt x="12409"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515900" y="3677250"/>
                <a:ext cx="88425" cy="132600"/>
              </a:xfrm>
              <a:custGeom>
                <a:avLst/>
                <a:gdLst/>
                <a:ahLst/>
                <a:cxnLst/>
                <a:rect l="l" t="t" r="r" b="b"/>
                <a:pathLst>
                  <a:path w="3537" h="5304" extrusionOk="0">
                    <a:moveTo>
                      <a:pt x="3369" y="167"/>
                    </a:moveTo>
                    <a:lnTo>
                      <a:pt x="3369" y="4937"/>
                    </a:lnTo>
                    <a:lnTo>
                      <a:pt x="1768" y="3303"/>
                    </a:lnTo>
                    <a:lnTo>
                      <a:pt x="1735" y="3269"/>
                    </a:lnTo>
                    <a:lnTo>
                      <a:pt x="134" y="4837"/>
                    </a:lnTo>
                    <a:lnTo>
                      <a:pt x="134" y="167"/>
                    </a:lnTo>
                    <a:close/>
                    <a:moveTo>
                      <a:pt x="0" y="0"/>
                    </a:moveTo>
                    <a:lnTo>
                      <a:pt x="0" y="5204"/>
                    </a:lnTo>
                    <a:lnTo>
                      <a:pt x="1735" y="3469"/>
                    </a:lnTo>
                    <a:lnTo>
                      <a:pt x="3536" y="5304"/>
                    </a:lnTo>
                    <a:lnTo>
                      <a:pt x="3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326700" y="3681400"/>
                <a:ext cx="147625" cy="115125"/>
              </a:xfrm>
              <a:custGeom>
                <a:avLst/>
                <a:gdLst/>
                <a:ahLst/>
                <a:cxnLst/>
                <a:rect l="l" t="t" r="r" b="b"/>
                <a:pathLst>
                  <a:path w="5905" h="4605" extrusionOk="0">
                    <a:moveTo>
                      <a:pt x="2945" y="1"/>
                    </a:moveTo>
                    <a:cubicBezTo>
                      <a:pt x="2931" y="1"/>
                      <a:pt x="2917" y="1"/>
                      <a:pt x="2903" y="1"/>
                    </a:cubicBezTo>
                    <a:cubicBezTo>
                      <a:pt x="31" y="1"/>
                      <a:pt x="1" y="4216"/>
                      <a:pt x="2751" y="4398"/>
                    </a:cubicBezTo>
                    <a:lnTo>
                      <a:pt x="2750" y="4398"/>
                    </a:lnTo>
                    <a:cubicBezTo>
                      <a:pt x="1088" y="4114"/>
                      <a:pt x="177" y="1741"/>
                      <a:pt x="1902" y="501"/>
                    </a:cubicBezTo>
                    <a:cubicBezTo>
                      <a:pt x="2315" y="206"/>
                      <a:pt x="2744" y="79"/>
                      <a:pt x="3152" y="79"/>
                    </a:cubicBezTo>
                    <a:cubicBezTo>
                      <a:pt x="3437" y="79"/>
                      <a:pt x="3712" y="141"/>
                      <a:pt x="3965" y="251"/>
                    </a:cubicBezTo>
                    <a:lnTo>
                      <a:pt x="3965" y="251"/>
                    </a:lnTo>
                    <a:cubicBezTo>
                      <a:pt x="3668" y="93"/>
                      <a:pt x="3324" y="1"/>
                      <a:pt x="2945" y="1"/>
                    </a:cubicBezTo>
                    <a:close/>
                    <a:moveTo>
                      <a:pt x="3965" y="251"/>
                    </a:moveTo>
                    <a:cubicBezTo>
                      <a:pt x="5134" y="876"/>
                      <a:pt x="5568" y="2535"/>
                      <a:pt x="4538" y="3670"/>
                    </a:cubicBezTo>
                    <a:lnTo>
                      <a:pt x="4504" y="3704"/>
                    </a:lnTo>
                    <a:lnTo>
                      <a:pt x="4638" y="4304"/>
                    </a:lnTo>
                    <a:lnTo>
                      <a:pt x="4037" y="4037"/>
                    </a:lnTo>
                    <a:lnTo>
                      <a:pt x="4004" y="4071"/>
                    </a:lnTo>
                    <a:cubicBezTo>
                      <a:pt x="3670" y="4237"/>
                      <a:pt x="3303" y="4371"/>
                      <a:pt x="2936" y="4404"/>
                    </a:cubicBezTo>
                    <a:cubicBezTo>
                      <a:pt x="2873" y="4404"/>
                      <a:pt x="2811" y="4402"/>
                      <a:pt x="2751" y="4398"/>
                    </a:cubicBezTo>
                    <a:lnTo>
                      <a:pt x="2750" y="4398"/>
                    </a:lnTo>
                    <a:cubicBezTo>
                      <a:pt x="2858" y="4416"/>
                      <a:pt x="2969" y="4426"/>
                      <a:pt x="3083" y="4426"/>
                    </a:cubicBezTo>
                    <a:cubicBezTo>
                      <a:pt x="3385" y="4426"/>
                      <a:pt x="3707" y="4358"/>
                      <a:pt x="4037" y="4204"/>
                    </a:cubicBezTo>
                    <a:lnTo>
                      <a:pt x="4871" y="4604"/>
                    </a:lnTo>
                    <a:lnTo>
                      <a:pt x="4871" y="4604"/>
                    </a:lnTo>
                    <a:lnTo>
                      <a:pt x="4704" y="3737"/>
                    </a:lnTo>
                    <a:cubicBezTo>
                      <a:pt x="5905" y="2470"/>
                      <a:pt x="5194" y="789"/>
                      <a:pt x="3965" y="25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515175" y="3684750"/>
                <a:ext cx="110950" cy="102600"/>
              </a:xfrm>
              <a:custGeom>
                <a:avLst/>
                <a:gdLst/>
                <a:ahLst/>
                <a:cxnLst/>
                <a:rect l="l" t="t" r="r" b="b"/>
                <a:pathLst>
                  <a:path w="4438" h="4104" extrusionOk="0">
                    <a:moveTo>
                      <a:pt x="4204" y="167"/>
                    </a:moveTo>
                    <a:lnTo>
                      <a:pt x="2836" y="3670"/>
                    </a:lnTo>
                    <a:lnTo>
                      <a:pt x="2002" y="1635"/>
                    </a:lnTo>
                    <a:lnTo>
                      <a:pt x="434" y="201"/>
                    </a:lnTo>
                    <a:lnTo>
                      <a:pt x="4204" y="167"/>
                    </a:lnTo>
                    <a:close/>
                    <a:moveTo>
                      <a:pt x="4437" y="0"/>
                    </a:moveTo>
                    <a:lnTo>
                      <a:pt x="1" y="34"/>
                    </a:lnTo>
                    <a:lnTo>
                      <a:pt x="1835" y="1702"/>
                    </a:lnTo>
                    <a:lnTo>
                      <a:pt x="2803" y="4103"/>
                    </a:lnTo>
                    <a:lnTo>
                      <a:pt x="4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563550" y="3684750"/>
                <a:ext cx="62575" cy="42550"/>
              </a:xfrm>
              <a:custGeom>
                <a:avLst/>
                <a:gdLst/>
                <a:ahLst/>
                <a:cxnLst/>
                <a:rect l="l" t="t" r="r" b="b"/>
                <a:pathLst>
                  <a:path w="2503" h="1702" extrusionOk="0">
                    <a:moveTo>
                      <a:pt x="2436" y="0"/>
                    </a:moveTo>
                    <a:lnTo>
                      <a:pt x="0" y="1568"/>
                    </a:lnTo>
                    <a:lnTo>
                      <a:pt x="101" y="1702"/>
                    </a:lnTo>
                    <a:lnTo>
                      <a:pt x="2502" y="134"/>
                    </a:lnTo>
                    <a:lnTo>
                      <a:pt x="2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3137400" y="3671075"/>
                <a:ext cx="138475" cy="119600"/>
              </a:xfrm>
              <a:custGeom>
                <a:avLst/>
                <a:gdLst/>
                <a:ahLst/>
                <a:cxnLst/>
                <a:rect l="l" t="t" r="r" b="b"/>
                <a:pathLst>
                  <a:path w="5539" h="4784" extrusionOk="0">
                    <a:moveTo>
                      <a:pt x="4132" y="0"/>
                    </a:moveTo>
                    <a:cubicBezTo>
                      <a:pt x="3503" y="0"/>
                      <a:pt x="2872" y="410"/>
                      <a:pt x="2770" y="1215"/>
                    </a:cubicBezTo>
                    <a:cubicBezTo>
                      <a:pt x="2651" y="435"/>
                      <a:pt x="2024" y="43"/>
                      <a:pt x="1401" y="43"/>
                    </a:cubicBezTo>
                    <a:cubicBezTo>
                      <a:pt x="798" y="43"/>
                      <a:pt x="199" y="410"/>
                      <a:pt x="68" y="1148"/>
                    </a:cubicBezTo>
                    <a:cubicBezTo>
                      <a:pt x="1" y="1615"/>
                      <a:pt x="134" y="2115"/>
                      <a:pt x="401" y="2482"/>
                    </a:cubicBezTo>
                    <a:cubicBezTo>
                      <a:pt x="668" y="2882"/>
                      <a:pt x="1002" y="3216"/>
                      <a:pt x="1369" y="3516"/>
                    </a:cubicBezTo>
                    <a:cubicBezTo>
                      <a:pt x="1869" y="3916"/>
                      <a:pt x="2336" y="4350"/>
                      <a:pt x="2836" y="4784"/>
                    </a:cubicBezTo>
                    <a:cubicBezTo>
                      <a:pt x="3303" y="4350"/>
                      <a:pt x="3737" y="3916"/>
                      <a:pt x="4204" y="3483"/>
                    </a:cubicBezTo>
                    <a:cubicBezTo>
                      <a:pt x="4571" y="3183"/>
                      <a:pt x="4904" y="2849"/>
                      <a:pt x="5171" y="2449"/>
                    </a:cubicBezTo>
                    <a:cubicBezTo>
                      <a:pt x="5438" y="2048"/>
                      <a:pt x="5538" y="1581"/>
                      <a:pt x="5472" y="1114"/>
                    </a:cubicBezTo>
                    <a:cubicBezTo>
                      <a:pt x="5325" y="368"/>
                      <a:pt x="4729" y="0"/>
                      <a:pt x="413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189125" y="1694150"/>
                <a:ext cx="150125" cy="150125"/>
              </a:xfrm>
              <a:custGeom>
                <a:avLst/>
                <a:gdLst/>
                <a:ahLst/>
                <a:cxnLst/>
                <a:rect l="l" t="t" r="r" b="b"/>
                <a:pathLst>
                  <a:path w="6005" h="6005" extrusionOk="0">
                    <a:moveTo>
                      <a:pt x="3002" y="1"/>
                    </a:moveTo>
                    <a:cubicBezTo>
                      <a:pt x="1334" y="1"/>
                      <a:pt x="0" y="1335"/>
                      <a:pt x="0" y="3003"/>
                    </a:cubicBezTo>
                    <a:cubicBezTo>
                      <a:pt x="0" y="4671"/>
                      <a:pt x="1334" y="6005"/>
                      <a:pt x="3002" y="6005"/>
                    </a:cubicBezTo>
                    <a:cubicBezTo>
                      <a:pt x="4670" y="6005"/>
                      <a:pt x="6004" y="4671"/>
                      <a:pt x="6004" y="3003"/>
                    </a:cubicBezTo>
                    <a:cubicBezTo>
                      <a:pt x="6004" y="1335"/>
                      <a:pt x="4670" y="1"/>
                      <a:pt x="300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167425" y="3375350"/>
                <a:ext cx="1408550" cy="5875"/>
              </a:xfrm>
              <a:custGeom>
                <a:avLst/>
                <a:gdLst/>
                <a:ahLst/>
                <a:cxnLst/>
                <a:rect l="l" t="t" r="r" b="b"/>
                <a:pathLst>
                  <a:path w="56342" h="235" extrusionOk="0">
                    <a:moveTo>
                      <a:pt x="28154" y="1"/>
                    </a:moveTo>
                    <a:cubicBezTo>
                      <a:pt x="12610" y="1"/>
                      <a:pt x="1" y="68"/>
                      <a:pt x="1" y="134"/>
                    </a:cubicBezTo>
                    <a:cubicBezTo>
                      <a:pt x="1" y="168"/>
                      <a:pt x="12610" y="234"/>
                      <a:pt x="28154" y="234"/>
                    </a:cubicBezTo>
                    <a:cubicBezTo>
                      <a:pt x="43732" y="234"/>
                      <a:pt x="56341" y="168"/>
                      <a:pt x="56341" y="134"/>
                    </a:cubicBezTo>
                    <a:cubicBezTo>
                      <a:pt x="56341" y="68"/>
                      <a:pt x="43732" y="1"/>
                      <a:pt x="281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167425" y="3258600"/>
                <a:ext cx="1408550" cy="5025"/>
              </a:xfrm>
              <a:custGeom>
                <a:avLst/>
                <a:gdLst/>
                <a:ahLst/>
                <a:cxnLst/>
                <a:rect l="l" t="t" r="r" b="b"/>
                <a:pathLst>
                  <a:path w="56342" h="201" extrusionOk="0">
                    <a:moveTo>
                      <a:pt x="28154" y="1"/>
                    </a:moveTo>
                    <a:cubicBezTo>
                      <a:pt x="12610" y="1"/>
                      <a:pt x="1" y="34"/>
                      <a:pt x="1" y="101"/>
                    </a:cubicBezTo>
                    <a:cubicBezTo>
                      <a:pt x="1" y="168"/>
                      <a:pt x="12610" y="201"/>
                      <a:pt x="28154" y="201"/>
                    </a:cubicBezTo>
                    <a:cubicBezTo>
                      <a:pt x="43732" y="201"/>
                      <a:pt x="56341" y="168"/>
                      <a:pt x="56341" y="101"/>
                    </a:cubicBezTo>
                    <a:cubicBezTo>
                      <a:pt x="56341" y="34"/>
                      <a:pt x="43732" y="1"/>
                      <a:pt x="281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3167425" y="3494600"/>
                <a:ext cx="766425" cy="5875"/>
              </a:xfrm>
              <a:custGeom>
                <a:avLst/>
                <a:gdLst/>
                <a:ahLst/>
                <a:cxnLst/>
                <a:rect l="l" t="t" r="r" b="b"/>
                <a:pathLst>
                  <a:path w="30657" h="235" extrusionOk="0">
                    <a:moveTo>
                      <a:pt x="15312" y="1"/>
                    </a:moveTo>
                    <a:cubicBezTo>
                      <a:pt x="6839" y="1"/>
                      <a:pt x="1" y="68"/>
                      <a:pt x="1" y="101"/>
                    </a:cubicBezTo>
                    <a:cubicBezTo>
                      <a:pt x="1" y="168"/>
                      <a:pt x="6839" y="234"/>
                      <a:pt x="15312" y="234"/>
                    </a:cubicBezTo>
                    <a:cubicBezTo>
                      <a:pt x="23784" y="234"/>
                      <a:pt x="30656" y="168"/>
                      <a:pt x="30656" y="101"/>
                    </a:cubicBezTo>
                    <a:cubicBezTo>
                      <a:pt x="30656" y="68"/>
                      <a:pt x="23784" y="1"/>
                      <a:pt x="1531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3769750" y="4745500"/>
                <a:ext cx="69850" cy="59950"/>
              </a:xfrm>
              <a:custGeom>
                <a:avLst/>
                <a:gdLst/>
                <a:ahLst/>
                <a:cxnLst/>
                <a:rect l="l" t="t" r="r" b="b"/>
                <a:pathLst>
                  <a:path w="2794" h="2398" extrusionOk="0">
                    <a:moveTo>
                      <a:pt x="1553" y="0"/>
                    </a:moveTo>
                    <a:cubicBezTo>
                      <a:pt x="512" y="0"/>
                      <a:pt x="1" y="1278"/>
                      <a:pt x="726" y="2036"/>
                    </a:cubicBezTo>
                    <a:cubicBezTo>
                      <a:pt x="965" y="2286"/>
                      <a:pt x="1265" y="2398"/>
                      <a:pt x="1561" y="2398"/>
                    </a:cubicBezTo>
                    <a:cubicBezTo>
                      <a:pt x="2173" y="2398"/>
                      <a:pt x="2771" y="1921"/>
                      <a:pt x="2794" y="1202"/>
                    </a:cubicBezTo>
                    <a:cubicBezTo>
                      <a:pt x="2794" y="534"/>
                      <a:pt x="2260" y="1"/>
                      <a:pt x="1593" y="1"/>
                    </a:cubicBezTo>
                    <a:cubicBezTo>
                      <a:pt x="1579" y="0"/>
                      <a:pt x="1566" y="0"/>
                      <a:pt x="15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3862100" y="4745500"/>
                <a:ext cx="70075" cy="59975"/>
              </a:xfrm>
              <a:custGeom>
                <a:avLst/>
                <a:gdLst/>
                <a:ahLst/>
                <a:cxnLst/>
                <a:rect l="l" t="t" r="r" b="b"/>
                <a:pathLst>
                  <a:path w="2803" h="2399" extrusionOk="0">
                    <a:moveTo>
                      <a:pt x="1601" y="1"/>
                    </a:moveTo>
                    <a:cubicBezTo>
                      <a:pt x="534" y="1"/>
                      <a:pt x="0" y="1268"/>
                      <a:pt x="734" y="2036"/>
                    </a:cubicBezTo>
                    <a:cubicBezTo>
                      <a:pt x="975" y="2287"/>
                      <a:pt x="1277" y="2399"/>
                      <a:pt x="1574" y="2399"/>
                    </a:cubicBezTo>
                    <a:cubicBezTo>
                      <a:pt x="2185" y="2399"/>
                      <a:pt x="2780" y="1930"/>
                      <a:pt x="2802" y="1235"/>
                    </a:cubicBezTo>
                    <a:cubicBezTo>
                      <a:pt x="2802" y="568"/>
                      <a:pt x="2269" y="1"/>
                      <a:pt x="1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3954900" y="4746325"/>
                <a:ext cx="69825" cy="59350"/>
              </a:xfrm>
              <a:custGeom>
                <a:avLst/>
                <a:gdLst/>
                <a:ahLst/>
                <a:cxnLst/>
                <a:rect l="l" t="t" r="r" b="b"/>
                <a:pathLst>
                  <a:path w="2793" h="2374" extrusionOk="0">
                    <a:moveTo>
                      <a:pt x="1553" y="0"/>
                    </a:moveTo>
                    <a:cubicBezTo>
                      <a:pt x="544" y="0"/>
                      <a:pt x="1" y="1278"/>
                      <a:pt x="758" y="2003"/>
                    </a:cubicBezTo>
                    <a:cubicBezTo>
                      <a:pt x="1003" y="2258"/>
                      <a:pt x="1307" y="2373"/>
                      <a:pt x="1604" y="2373"/>
                    </a:cubicBezTo>
                    <a:cubicBezTo>
                      <a:pt x="2200" y="2373"/>
                      <a:pt x="2771" y="1914"/>
                      <a:pt x="2793" y="1202"/>
                    </a:cubicBezTo>
                    <a:cubicBezTo>
                      <a:pt x="2793" y="535"/>
                      <a:pt x="2259" y="1"/>
                      <a:pt x="1592" y="1"/>
                    </a:cubicBezTo>
                    <a:cubicBezTo>
                      <a:pt x="1579" y="1"/>
                      <a:pt x="1566" y="0"/>
                      <a:pt x="15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3084050" y="1917650"/>
                <a:ext cx="1667050" cy="1019925"/>
              </a:xfrm>
              <a:custGeom>
                <a:avLst/>
                <a:gdLst/>
                <a:ahLst/>
                <a:cxnLst/>
                <a:rect l="l" t="t" r="r" b="b"/>
                <a:pathLst>
                  <a:path w="66682" h="40797" extrusionOk="0">
                    <a:moveTo>
                      <a:pt x="0" y="0"/>
                    </a:moveTo>
                    <a:lnTo>
                      <a:pt x="0" y="40796"/>
                    </a:lnTo>
                    <a:lnTo>
                      <a:pt x="66681" y="40796"/>
                    </a:lnTo>
                    <a:lnTo>
                      <a:pt x="666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3238325" y="2298750"/>
                <a:ext cx="1368500" cy="638825"/>
              </a:xfrm>
              <a:custGeom>
                <a:avLst/>
                <a:gdLst/>
                <a:ahLst/>
                <a:cxnLst/>
                <a:rect l="l" t="t" r="r" b="b"/>
                <a:pathLst>
                  <a:path w="54740" h="25553" extrusionOk="0">
                    <a:moveTo>
                      <a:pt x="19114" y="1"/>
                    </a:moveTo>
                    <a:lnTo>
                      <a:pt x="0" y="25552"/>
                    </a:lnTo>
                    <a:lnTo>
                      <a:pt x="54739" y="25552"/>
                    </a:lnTo>
                    <a:lnTo>
                      <a:pt x="38961" y="7439"/>
                    </a:lnTo>
                    <a:lnTo>
                      <a:pt x="30956" y="15979"/>
                    </a:lnTo>
                    <a:lnTo>
                      <a:pt x="191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3885450" y="2111950"/>
                <a:ext cx="251875" cy="215975"/>
              </a:xfrm>
              <a:custGeom>
                <a:avLst/>
                <a:gdLst/>
                <a:ahLst/>
                <a:cxnLst/>
                <a:rect l="l" t="t" r="r" b="b"/>
                <a:pathLst>
                  <a:path w="10075" h="8639" extrusionOk="0">
                    <a:moveTo>
                      <a:pt x="5771" y="1"/>
                    </a:moveTo>
                    <a:cubicBezTo>
                      <a:pt x="1935" y="1"/>
                      <a:pt x="0" y="4671"/>
                      <a:pt x="2736" y="7373"/>
                    </a:cubicBezTo>
                    <a:cubicBezTo>
                      <a:pt x="3609" y="8246"/>
                      <a:pt x="4686" y="8639"/>
                      <a:pt x="5742" y="8639"/>
                    </a:cubicBezTo>
                    <a:cubicBezTo>
                      <a:pt x="7952" y="8639"/>
                      <a:pt x="10074" y="6922"/>
                      <a:pt x="10074" y="4304"/>
                    </a:cubicBezTo>
                    <a:cubicBezTo>
                      <a:pt x="10074" y="1935"/>
                      <a:pt x="8139" y="1"/>
                      <a:pt x="577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3077375" y="1575725"/>
                <a:ext cx="1672875" cy="2311700"/>
              </a:xfrm>
              <a:custGeom>
                <a:avLst/>
                <a:gdLst/>
                <a:ahLst/>
                <a:cxnLst/>
                <a:rect l="l" t="t" r="r" b="b"/>
                <a:pathLst>
                  <a:path w="66915" h="92468" extrusionOk="0">
                    <a:moveTo>
                      <a:pt x="0" y="1"/>
                    </a:moveTo>
                    <a:lnTo>
                      <a:pt x="0" y="101"/>
                    </a:lnTo>
                    <a:cubicBezTo>
                      <a:pt x="34" y="34626"/>
                      <a:pt x="34" y="66549"/>
                      <a:pt x="34" y="92367"/>
                    </a:cubicBezTo>
                    <a:lnTo>
                      <a:pt x="34" y="92467"/>
                    </a:lnTo>
                    <a:lnTo>
                      <a:pt x="134" y="92467"/>
                    </a:lnTo>
                    <a:lnTo>
                      <a:pt x="66815" y="92367"/>
                    </a:lnTo>
                    <a:lnTo>
                      <a:pt x="200" y="92267"/>
                    </a:lnTo>
                    <a:lnTo>
                      <a:pt x="200" y="92267"/>
                    </a:lnTo>
                    <a:lnTo>
                      <a:pt x="200" y="234"/>
                    </a:lnTo>
                    <a:lnTo>
                      <a:pt x="66681" y="234"/>
                    </a:lnTo>
                    <a:cubicBezTo>
                      <a:pt x="66748" y="54717"/>
                      <a:pt x="66781" y="91499"/>
                      <a:pt x="66781" y="92367"/>
                    </a:cubicBezTo>
                    <a:lnTo>
                      <a:pt x="66781" y="92367"/>
                    </a:lnTo>
                    <a:cubicBezTo>
                      <a:pt x="66782" y="92364"/>
                      <a:pt x="66815" y="92198"/>
                      <a:pt x="66815" y="91933"/>
                    </a:cubicBezTo>
                    <a:lnTo>
                      <a:pt x="66815" y="90633"/>
                    </a:lnTo>
                    <a:lnTo>
                      <a:pt x="66815" y="85629"/>
                    </a:lnTo>
                    <a:cubicBezTo>
                      <a:pt x="66848" y="81259"/>
                      <a:pt x="66848" y="74855"/>
                      <a:pt x="66848" y="66715"/>
                    </a:cubicBezTo>
                    <a:cubicBezTo>
                      <a:pt x="66881" y="50470"/>
                      <a:pt x="66881" y="27387"/>
                      <a:pt x="66915" y="101"/>
                    </a:cubicBezTo>
                    <a:lnTo>
                      <a:pt x="66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3288350" y="3605000"/>
                <a:ext cx="920550" cy="1385700"/>
              </a:xfrm>
              <a:custGeom>
                <a:avLst/>
                <a:gdLst/>
                <a:ahLst/>
                <a:cxnLst/>
                <a:rect l="l" t="t" r="r" b="b"/>
                <a:pathLst>
                  <a:path w="36822" h="55428" extrusionOk="0">
                    <a:moveTo>
                      <a:pt x="20493" y="0"/>
                    </a:moveTo>
                    <a:cubicBezTo>
                      <a:pt x="20169" y="0"/>
                      <a:pt x="19838" y="60"/>
                      <a:pt x="19515" y="188"/>
                    </a:cubicBezTo>
                    <a:lnTo>
                      <a:pt x="10908" y="4224"/>
                    </a:lnTo>
                    <a:cubicBezTo>
                      <a:pt x="10518" y="4115"/>
                      <a:pt x="10119" y="4057"/>
                      <a:pt x="9724" y="4057"/>
                    </a:cubicBezTo>
                    <a:cubicBezTo>
                      <a:pt x="9276" y="4057"/>
                      <a:pt x="8832" y="4132"/>
                      <a:pt x="8407" y="4291"/>
                    </a:cubicBezTo>
                    <a:cubicBezTo>
                      <a:pt x="7139" y="4725"/>
                      <a:pt x="6439" y="6059"/>
                      <a:pt x="6739" y="7327"/>
                    </a:cubicBezTo>
                    <a:lnTo>
                      <a:pt x="10241" y="21270"/>
                    </a:lnTo>
                    <a:lnTo>
                      <a:pt x="1" y="55428"/>
                    </a:lnTo>
                    <a:lnTo>
                      <a:pt x="22116" y="55428"/>
                    </a:lnTo>
                    <a:lnTo>
                      <a:pt x="26987" y="22638"/>
                    </a:lnTo>
                    <a:lnTo>
                      <a:pt x="28454" y="17701"/>
                    </a:lnTo>
                    <a:cubicBezTo>
                      <a:pt x="28721" y="16600"/>
                      <a:pt x="29055" y="15332"/>
                      <a:pt x="29522" y="13898"/>
                    </a:cubicBezTo>
                    <a:cubicBezTo>
                      <a:pt x="29955" y="12597"/>
                      <a:pt x="30989" y="11229"/>
                      <a:pt x="31957" y="10262"/>
                    </a:cubicBezTo>
                    <a:cubicBezTo>
                      <a:pt x="33458" y="8728"/>
                      <a:pt x="34192" y="8694"/>
                      <a:pt x="35192" y="7894"/>
                    </a:cubicBezTo>
                    <a:cubicBezTo>
                      <a:pt x="35292" y="7827"/>
                      <a:pt x="35393" y="7760"/>
                      <a:pt x="35493" y="7694"/>
                    </a:cubicBezTo>
                    <a:cubicBezTo>
                      <a:pt x="35659" y="7594"/>
                      <a:pt x="35826" y="7460"/>
                      <a:pt x="35960" y="7293"/>
                    </a:cubicBezTo>
                    <a:cubicBezTo>
                      <a:pt x="36822" y="6399"/>
                      <a:pt x="36064" y="5017"/>
                      <a:pt x="34448" y="5017"/>
                    </a:cubicBezTo>
                    <a:cubicBezTo>
                      <a:pt x="34375" y="5017"/>
                      <a:pt x="34301" y="5019"/>
                      <a:pt x="34225" y="5025"/>
                    </a:cubicBezTo>
                    <a:cubicBezTo>
                      <a:pt x="32891" y="5125"/>
                      <a:pt x="30723" y="5492"/>
                      <a:pt x="27187" y="9161"/>
                    </a:cubicBezTo>
                    <a:cubicBezTo>
                      <a:pt x="27153" y="9228"/>
                      <a:pt x="27087" y="9261"/>
                      <a:pt x="27053" y="9328"/>
                    </a:cubicBezTo>
                    <a:cubicBezTo>
                      <a:pt x="26788" y="9675"/>
                      <a:pt x="26525" y="9828"/>
                      <a:pt x="26267" y="9828"/>
                    </a:cubicBezTo>
                    <a:cubicBezTo>
                      <a:pt x="24739" y="9828"/>
                      <a:pt x="23407" y="4459"/>
                      <a:pt x="23150" y="2290"/>
                    </a:cubicBezTo>
                    <a:cubicBezTo>
                      <a:pt x="22938" y="933"/>
                      <a:pt x="21769" y="0"/>
                      <a:pt x="2049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3417600" y="3266950"/>
                <a:ext cx="970725" cy="800575"/>
              </a:xfrm>
              <a:custGeom>
                <a:avLst/>
                <a:gdLst/>
                <a:ahLst/>
                <a:cxnLst/>
                <a:rect l="l" t="t" r="r" b="b"/>
                <a:pathLst>
                  <a:path w="38829" h="32023" extrusionOk="0">
                    <a:moveTo>
                      <a:pt x="21483" y="0"/>
                    </a:moveTo>
                    <a:lnTo>
                      <a:pt x="15279" y="7039"/>
                    </a:lnTo>
                    <a:cubicBezTo>
                      <a:pt x="15279" y="7039"/>
                      <a:pt x="18081" y="8140"/>
                      <a:pt x="15645" y="12843"/>
                    </a:cubicBezTo>
                    <a:cubicBezTo>
                      <a:pt x="13210" y="17546"/>
                      <a:pt x="1" y="23217"/>
                      <a:pt x="1" y="23217"/>
                    </a:cubicBezTo>
                    <a:lnTo>
                      <a:pt x="6572" y="30822"/>
                    </a:lnTo>
                    <a:cubicBezTo>
                      <a:pt x="7256" y="31617"/>
                      <a:pt x="8215" y="32022"/>
                      <a:pt x="9185" y="32022"/>
                    </a:cubicBezTo>
                    <a:cubicBezTo>
                      <a:pt x="9966" y="32022"/>
                      <a:pt x="10754" y="31759"/>
                      <a:pt x="11409" y="31223"/>
                    </a:cubicBezTo>
                    <a:lnTo>
                      <a:pt x="28588" y="17246"/>
                    </a:lnTo>
                    <a:lnTo>
                      <a:pt x="31990" y="18213"/>
                    </a:lnTo>
                    <a:lnTo>
                      <a:pt x="38829" y="4804"/>
                    </a:lnTo>
                    <a:lnTo>
                      <a:pt x="2148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2057450" y="1521000"/>
                <a:ext cx="2109050" cy="1742625"/>
              </a:xfrm>
              <a:custGeom>
                <a:avLst/>
                <a:gdLst/>
                <a:ahLst/>
                <a:cxnLst/>
                <a:rect l="l" t="t" r="r" b="b"/>
                <a:pathLst>
                  <a:path w="84362" h="69705" extrusionOk="0">
                    <a:moveTo>
                      <a:pt x="36406" y="0"/>
                    </a:moveTo>
                    <a:cubicBezTo>
                      <a:pt x="33281" y="0"/>
                      <a:pt x="26085" y="2163"/>
                      <a:pt x="14278" y="27808"/>
                    </a:cubicBezTo>
                    <a:cubicBezTo>
                      <a:pt x="1" y="58892"/>
                      <a:pt x="5580" y="66136"/>
                      <a:pt x="8421" y="66136"/>
                    </a:cubicBezTo>
                    <a:cubicBezTo>
                      <a:pt x="8428" y="66136"/>
                      <a:pt x="8434" y="66136"/>
                      <a:pt x="8441" y="66136"/>
                    </a:cubicBezTo>
                    <a:cubicBezTo>
                      <a:pt x="10981" y="66077"/>
                      <a:pt x="26436" y="61834"/>
                      <a:pt x="38327" y="61834"/>
                    </a:cubicBezTo>
                    <a:cubicBezTo>
                      <a:pt x="39867" y="61834"/>
                      <a:pt x="41347" y="61906"/>
                      <a:pt x="42732" y="62066"/>
                    </a:cubicBezTo>
                    <a:cubicBezTo>
                      <a:pt x="54807" y="63434"/>
                      <a:pt x="70352" y="69705"/>
                      <a:pt x="70352" y="69705"/>
                    </a:cubicBezTo>
                    <a:lnTo>
                      <a:pt x="84362" y="47289"/>
                    </a:lnTo>
                    <a:cubicBezTo>
                      <a:pt x="84362" y="47289"/>
                      <a:pt x="74355" y="45054"/>
                      <a:pt x="60278" y="31511"/>
                    </a:cubicBezTo>
                    <a:cubicBezTo>
                      <a:pt x="46207" y="18005"/>
                      <a:pt x="39600" y="88"/>
                      <a:pt x="37876" y="88"/>
                    </a:cubicBezTo>
                    <a:cubicBezTo>
                      <a:pt x="37871" y="88"/>
                      <a:pt x="37867" y="88"/>
                      <a:pt x="37862" y="88"/>
                    </a:cubicBezTo>
                    <a:cubicBezTo>
                      <a:pt x="37845" y="89"/>
                      <a:pt x="37828" y="89"/>
                      <a:pt x="37810" y="89"/>
                    </a:cubicBezTo>
                    <a:cubicBezTo>
                      <a:pt x="37506" y="89"/>
                      <a:pt x="37040" y="0"/>
                      <a:pt x="364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9"/>
              <p:cNvSpPr/>
              <p:nvPr/>
            </p:nvSpPr>
            <p:spPr>
              <a:xfrm>
                <a:off x="3762025" y="2556450"/>
                <a:ext cx="989900" cy="919450"/>
              </a:xfrm>
              <a:custGeom>
                <a:avLst/>
                <a:gdLst/>
                <a:ahLst/>
                <a:cxnLst/>
                <a:rect l="l" t="t" r="r" b="b"/>
                <a:pathLst>
                  <a:path w="39596" h="36778" extrusionOk="0">
                    <a:moveTo>
                      <a:pt x="12509" y="0"/>
                    </a:moveTo>
                    <a:lnTo>
                      <a:pt x="0" y="28520"/>
                    </a:lnTo>
                    <a:lnTo>
                      <a:pt x="21449" y="35992"/>
                    </a:lnTo>
                    <a:cubicBezTo>
                      <a:pt x="22598" y="36525"/>
                      <a:pt x="23803" y="36777"/>
                      <a:pt x="24991" y="36777"/>
                    </a:cubicBezTo>
                    <a:cubicBezTo>
                      <a:pt x="28045" y="36777"/>
                      <a:pt x="30977" y="35106"/>
                      <a:pt x="32490" y="32223"/>
                    </a:cubicBezTo>
                    <a:lnTo>
                      <a:pt x="34025" y="29321"/>
                    </a:lnTo>
                    <a:lnTo>
                      <a:pt x="37461" y="22816"/>
                    </a:lnTo>
                    <a:cubicBezTo>
                      <a:pt x="39595" y="18713"/>
                      <a:pt x="38061" y="13610"/>
                      <a:pt x="33925" y="11408"/>
                    </a:cubicBezTo>
                    <a:lnTo>
                      <a:pt x="125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3762025" y="2556450"/>
                <a:ext cx="989900" cy="919450"/>
              </a:xfrm>
              <a:custGeom>
                <a:avLst/>
                <a:gdLst/>
                <a:ahLst/>
                <a:cxnLst/>
                <a:rect l="l" t="t" r="r" b="b"/>
                <a:pathLst>
                  <a:path w="39596" h="36778" extrusionOk="0">
                    <a:moveTo>
                      <a:pt x="12509" y="0"/>
                    </a:moveTo>
                    <a:lnTo>
                      <a:pt x="0" y="28520"/>
                    </a:lnTo>
                    <a:lnTo>
                      <a:pt x="21449" y="35992"/>
                    </a:lnTo>
                    <a:cubicBezTo>
                      <a:pt x="22598" y="36525"/>
                      <a:pt x="23803" y="36777"/>
                      <a:pt x="24991" y="36777"/>
                    </a:cubicBezTo>
                    <a:cubicBezTo>
                      <a:pt x="28045" y="36777"/>
                      <a:pt x="30977" y="35106"/>
                      <a:pt x="32490" y="32223"/>
                    </a:cubicBezTo>
                    <a:lnTo>
                      <a:pt x="34025" y="29321"/>
                    </a:lnTo>
                    <a:lnTo>
                      <a:pt x="37461" y="22816"/>
                    </a:lnTo>
                    <a:cubicBezTo>
                      <a:pt x="39595" y="18713"/>
                      <a:pt x="38061" y="13610"/>
                      <a:pt x="33925" y="11408"/>
                    </a:cubicBezTo>
                    <a:lnTo>
                      <a:pt x="12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2173400" y="1538600"/>
                <a:ext cx="874800" cy="1535350"/>
              </a:xfrm>
              <a:custGeom>
                <a:avLst/>
                <a:gdLst/>
                <a:ahLst/>
                <a:cxnLst/>
                <a:rect l="l" t="t" r="r" b="b"/>
                <a:pathLst>
                  <a:path w="34992" h="61414" extrusionOk="0">
                    <a:moveTo>
                      <a:pt x="30553" y="0"/>
                    </a:moveTo>
                    <a:cubicBezTo>
                      <a:pt x="26475" y="0"/>
                      <a:pt x="17950" y="11821"/>
                      <a:pt x="10808" y="27671"/>
                    </a:cubicBezTo>
                    <a:cubicBezTo>
                      <a:pt x="3169" y="44550"/>
                      <a:pt x="0" y="59594"/>
                      <a:pt x="3703" y="61262"/>
                    </a:cubicBezTo>
                    <a:cubicBezTo>
                      <a:pt x="3928" y="61363"/>
                      <a:pt x="4173" y="61413"/>
                      <a:pt x="4437" y="61413"/>
                    </a:cubicBezTo>
                    <a:cubicBezTo>
                      <a:pt x="8519" y="61413"/>
                      <a:pt x="17074" y="49564"/>
                      <a:pt x="24217" y="33742"/>
                    </a:cubicBezTo>
                    <a:cubicBezTo>
                      <a:pt x="31823" y="16864"/>
                      <a:pt x="34992" y="1820"/>
                      <a:pt x="31289" y="152"/>
                    </a:cubicBezTo>
                    <a:cubicBezTo>
                      <a:pt x="31064" y="50"/>
                      <a:pt x="30818" y="0"/>
                      <a:pt x="3055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2173400" y="1538600"/>
                <a:ext cx="874800" cy="1535350"/>
              </a:xfrm>
              <a:custGeom>
                <a:avLst/>
                <a:gdLst/>
                <a:ahLst/>
                <a:cxnLst/>
                <a:rect l="l" t="t" r="r" b="b"/>
                <a:pathLst>
                  <a:path w="34992" h="61414" extrusionOk="0">
                    <a:moveTo>
                      <a:pt x="30553" y="0"/>
                    </a:moveTo>
                    <a:cubicBezTo>
                      <a:pt x="26475" y="0"/>
                      <a:pt x="17950" y="11821"/>
                      <a:pt x="10808" y="27671"/>
                    </a:cubicBezTo>
                    <a:cubicBezTo>
                      <a:pt x="3169" y="44550"/>
                      <a:pt x="0" y="59594"/>
                      <a:pt x="3703" y="61262"/>
                    </a:cubicBezTo>
                    <a:cubicBezTo>
                      <a:pt x="3928" y="61363"/>
                      <a:pt x="4173" y="61413"/>
                      <a:pt x="4437" y="61413"/>
                    </a:cubicBezTo>
                    <a:cubicBezTo>
                      <a:pt x="8519" y="61413"/>
                      <a:pt x="17074" y="49564"/>
                      <a:pt x="24217" y="33742"/>
                    </a:cubicBezTo>
                    <a:cubicBezTo>
                      <a:pt x="31823" y="16864"/>
                      <a:pt x="34992" y="1820"/>
                      <a:pt x="31289" y="152"/>
                    </a:cubicBezTo>
                    <a:cubicBezTo>
                      <a:pt x="31064" y="50"/>
                      <a:pt x="30818" y="0"/>
                      <a:pt x="30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4598450" y="3145200"/>
                <a:ext cx="199350" cy="216850"/>
              </a:xfrm>
              <a:custGeom>
                <a:avLst/>
                <a:gdLst/>
                <a:ahLst/>
                <a:cxnLst/>
                <a:rect l="l" t="t" r="r" b="b"/>
                <a:pathLst>
                  <a:path w="7974" h="8674" extrusionOk="0">
                    <a:moveTo>
                      <a:pt x="3603" y="0"/>
                    </a:moveTo>
                    <a:lnTo>
                      <a:pt x="1" y="6838"/>
                    </a:lnTo>
                    <a:lnTo>
                      <a:pt x="5838" y="8673"/>
                    </a:lnTo>
                    <a:lnTo>
                      <a:pt x="7973" y="2702"/>
                    </a:lnTo>
                    <a:lnTo>
                      <a:pt x="360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4598450" y="3145200"/>
                <a:ext cx="103425" cy="180150"/>
              </a:xfrm>
              <a:custGeom>
                <a:avLst/>
                <a:gdLst/>
                <a:ahLst/>
                <a:cxnLst/>
                <a:rect l="l" t="t" r="r" b="b"/>
                <a:pathLst>
                  <a:path w="4137" h="7206" extrusionOk="0">
                    <a:moveTo>
                      <a:pt x="3603" y="0"/>
                    </a:moveTo>
                    <a:lnTo>
                      <a:pt x="1" y="6838"/>
                    </a:lnTo>
                    <a:lnTo>
                      <a:pt x="1202" y="7205"/>
                    </a:lnTo>
                    <a:lnTo>
                      <a:pt x="4137" y="334"/>
                    </a:lnTo>
                    <a:lnTo>
                      <a:pt x="3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4269875" y="3041375"/>
                <a:ext cx="321100" cy="143600"/>
              </a:xfrm>
              <a:custGeom>
                <a:avLst/>
                <a:gdLst/>
                <a:ahLst/>
                <a:cxnLst/>
                <a:rect l="l" t="t" r="r" b="b"/>
                <a:pathLst>
                  <a:path w="12844" h="5744" extrusionOk="0">
                    <a:moveTo>
                      <a:pt x="152" y="0"/>
                    </a:moveTo>
                    <a:cubicBezTo>
                      <a:pt x="123" y="0"/>
                      <a:pt x="106" y="6"/>
                      <a:pt x="101" y="17"/>
                    </a:cubicBezTo>
                    <a:cubicBezTo>
                      <a:pt x="1" y="217"/>
                      <a:pt x="2770" y="1651"/>
                      <a:pt x="6272" y="3219"/>
                    </a:cubicBezTo>
                    <a:cubicBezTo>
                      <a:pt x="9474" y="4666"/>
                      <a:pt x="12221" y="5744"/>
                      <a:pt x="12678" y="5744"/>
                    </a:cubicBezTo>
                    <a:cubicBezTo>
                      <a:pt x="12716" y="5744"/>
                      <a:pt x="12738" y="5736"/>
                      <a:pt x="12743" y="5721"/>
                    </a:cubicBezTo>
                    <a:cubicBezTo>
                      <a:pt x="12843" y="5554"/>
                      <a:pt x="10075" y="4120"/>
                      <a:pt x="6572" y="2552"/>
                    </a:cubicBezTo>
                    <a:cubicBezTo>
                      <a:pt x="3305" y="1058"/>
                      <a:pt x="560" y="0"/>
                      <a:pt x="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4345775" y="2941950"/>
                <a:ext cx="290225" cy="141300"/>
              </a:xfrm>
              <a:custGeom>
                <a:avLst/>
                <a:gdLst/>
                <a:ahLst/>
                <a:cxnLst/>
                <a:rect l="l" t="t" r="r" b="b"/>
                <a:pathLst>
                  <a:path w="11609" h="5652" extrusionOk="0">
                    <a:moveTo>
                      <a:pt x="170" y="1"/>
                    </a:moveTo>
                    <a:cubicBezTo>
                      <a:pt x="132" y="1"/>
                      <a:pt x="108" y="9"/>
                      <a:pt x="101" y="24"/>
                    </a:cubicBezTo>
                    <a:cubicBezTo>
                      <a:pt x="0" y="191"/>
                      <a:pt x="2502" y="1592"/>
                      <a:pt x="5638" y="3160"/>
                    </a:cubicBezTo>
                    <a:cubicBezTo>
                      <a:pt x="8532" y="4576"/>
                      <a:pt x="10999" y="5651"/>
                      <a:pt x="11441" y="5651"/>
                    </a:cubicBezTo>
                    <a:cubicBezTo>
                      <a:pt x="11478" y="5651"/>
                      <a:pt x="11501" y="5644"/>
                      <a:pt x="11509" y="5628"/>
                    </a:cubicBezTo>
                    <a:cubicBezTo>
                      <a:pt x="11609" y="5428"/>
                      <a:pt x="9107" y="4027"/>
                      <a:pt x="5971" y="2493"/>
                    </a:cubicBezTo>
                    <a:cubicBezTo>
                      <a:pt x="3053" y="1049"/>
                      <a:pt x="615" y="1"/>
                      <a:pt x="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4241525" y="3162300"/>
                <a:ext cx="291075" cy="129650"/>
              </a:xfrm>
              <a:custGeom>
                <a:avLst/>
                <a:gdLst/>
                <a:ahLst/>
                <a:cxnLst/>
                <a:rect l="l" t="t" r="r" b="b"/>
                <a:pathLst>
                  <a:path w="11643" h="5186" extrusionOk="0">
                    <a:moveTo>
                      <a:pt x="146" y="0"/>
                    </a:moveTo>
                    <a:cubicBezTo>
                      <a:pt x="121" y="0"/>
                      <a:pt x="105" y="6"/>
                      <a:pt x="101" y="17"/>
                    </a:cubicBezTo>
                    <a:cubicBezTo>
                      <a:pt x="1" y="184"/>
                      <a:pt x="2436" y="1651"/>
                      <a:pt x="5638" y="3119"/>
                    </a:cubicBezTo>
                    <a:cubicBezTo>
                      <a:pt x="6405" y="3486"/>
                      <a:pt x="7173" y="3853"/>
                      <a:pt x="7873" y="4120"/>
                    </a:cubicBezTo>
                    <a:cubicBezTo>
                      <a:pt x="8607" y="4353"/>
                      <a:pt x="9241" y="4587"/>
                      <a:pt x="9808" y="4753"/>
                    </a:cubicBezTo>
                    <a:cubicBezTo>
                      <a:pt x="10673" y="5042"/>
                      <a:pt x="11291" y="5186"/>
                      <a:pt x="11532" y="5186"/>
                    </a:cubicBezTo>
                    <a:cubicBezTo>
                      <a:pt x="11598" y="5186"/>
                      <a:pt x="11635" y="5175"/>
                      <a:pt x="11642" y="5154"/>
                    </a:cubicBezTo>
                    <a:cubicBezTo>
                      <a:pt x="11642" y="5054"/>
                      <a:pt x="11009" y="4720"/>
                      <a:pt x="9975" y="4253"/>
                    </a:cubicBezTo>
                    <a:cubicBezTo>
                      <a:pt x="9441" y="4020"/>
                      <a:pt x="8840" y="3753"/>
                      <a:pt x="8140" y="3486"/>
                    </a:cubicBezTo>
                    <a:cubicBezTo>
                      <a:pt x="7439" y="3186"/>
                      <a:pt x="6706" y="2785"/>
                      <a:pt x="5938" y="2452"/>
                    </a:cubicBezTo>
                    <a:cubicBezTo>
                      <a:pt x="2978" y="1081"/>
                      <a:pt x="512" y="0"/>
                      <a:pt x="1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2376025" y="2105950"/>
                <a:ext cx="455350" cy="532250"/>
              </a:xfrm>
              <a:custGeom>
                <a:avLst/>
                <a:gdLst/>
                <a:ahLst/>
                <a:cxnLst/>
                <a:rect l="l" t="t" r="r" b="b"/>
                <a:pathLst>
                  <a:path w="18214" h="21290" extrusionOk="0">
                    <a:moveTo>
                      <a:pt x="13622" y="0"/>
                    </a:moveTo>
                    <a:cubicBezTo>
                      <a:pt x="10797" y="0"/>
                      <a:pt x="7255" y="1465"/>
                      <a:pt x="4771" y="7579"/>
                    </a:cubicBezTo>
                    <a:cubicBezTo>
                      <a:pt x="1" y="19354"/>
                      <a:pt x="9174" y="21289"/>
                      <a:pt x="9174" y="21289"/>
                    </a:cubicBezTo>
                    <a:cubicBezTo>
                      <a:pt x="13110" y="15051"/>
                      <a:pt x="16146" y="8313"/>
                      <a:pt x="18214" y="1241"/>
                    </a:cubicBezTo>
                    <a:cubicBezTo>
                      <a:pt x="18214" y="1241"/>
                      <a:pt x="16222" y="0"/>
                      <a:pt x="136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2439425" y="1786725"/>
                <a:ext cx="624625" cy="1282600"/>
              </a:xfrm>
              <a:custGeom>
                <a:avLst/>
                <a:gdLst/>
                <a:ahLst/>
                <a:cxnLst/>
                <a:rect l="l" t="t" r="r" b="b"/>
                <a:pathLst>
                  <a:path w="24985" h="51304" extrusionOk="0">
                    <a:moveTo>
                      <a:pt x="24951" y="0"/>
                    </a:moveTo>
                    <a:lnTo>
                      <a:pt x="24951" y="0"/>
                    </a:lnTo>
                    <a:cubicBezTo>
                      <a:pt x="24651" y="701"/>
                      <a:pt x="24451" y="1435"/>
                      <a:pt x="24317" y="2202"/>
                    </a:cubicBezTo>
                    <a:lnTo>
                      <a:pt x="22883" y="8206"/>
                    </a:lnTo>
                    <a:lnTo>
                      <a:pt x="21582" y="12276"/>
                    </a:lnTo>
                    <a:lnTo>
                      <a:pt x="20882" y="14544"/>
                    </a:lnTo>
                    <a:cubicBezTo>
                      <a:pt x="20748" y="14911"/>
                      <a:pt x="20648" y="15311"/>
                      <a:pt x="20515" y="15712"/>
                    </a:cubicBezTo>
                    <a:cubicBezTo>
                      <a:pt x="20381" y="16112"/>
                      <a:pt x="20214" y="16479"/>
                      <a:pt x="20048" y="16912"/>
                    </a:cubicBezTo>
                    <a:lnTo>
                      <a:pt x="18046" y="21916"/>
                    </a:lnTo>
                    <a:lnTo>
                      <a:pt x="17546" y="23217"/>
                    </a:lnTo>
                    <a:cubicBezTo>
                      <a:pt x="17379" y="23684"/>
                      <a:pt x="17112" y="24118"/>
                      <a:pt x="16912" y="24518"/>
                    </a:cubicBezTo>
                    <a:cubicBezTo>
                      <a:pt x="16512" y="25385"/>
                      <a:pt x="16045" y="26286"/>
                      <a:pt x="15645" y="27186"/>
                    </a:cubicBezTo>
                    <a:lnTo>
                      <a:pt x="14344" y="29822"/>
                    </a:lnTo>
                    <a:cubicBezTo>
                      <a:pt x="14110" y="30289"/>
                      <a:pt x="13943" y="30689"/>
                      <a:pt x="13710" y="31123"/>
                    </a:cubicBezTo>
                    <a:lnTo>
                      <a:pt x="13009" y="32323"/>
                    </a:lnTo>
                    <a:lnTo>
                      <a:pt x="10241" y="36993"/>
                    </a:lnTo>
                    <a:cubicBezTo>
                      <a:pt x="10041" y="37394"/>
                      <a:pt x="9840" y="37761"/>
                      <a:pt x="9607" y="38094"/>
                    </a:cubicBezTo>
                    <a:cubicBezTo>
                      <a:pt x="9373" y="38461"/>
                      <a:pt x="9140" y="38795"/>
                      <a:pt x="8906" y="39128"/>
                    </a:cubicBezTo>
                    <a:lnTo>
                      <a:pt x="7572" y="41096"/>
                    </a:lnTo>
                    <a:lnTo>
                      <a:pt x="5170" y="44599"/>
                    </a:lnTo>
                    <a:cubicBezTo>
                      <a:pt x="3569" y="46634"/>
                      <a:pt x="2268" y="48268"/>
                      <a:pt x="1334" y="49469"/>
                    </a:cubicBezTo>
                    <a:cubicBezTo>
                      <a:pt x="834" y="50036"/>
                      <a:pt x="400" y="50637"/>
                      <a:pt x="0" y="51304"/>
                    </a:cubicBezTo>
                    <a:cubicBezTo>
                      <a:pt x="567" y="50803"/>
                      <a:pt x="1067" y="50236"/>
                      <a:pt x="1534" y="49636"/>
                    </a:cubicBezTo>
                    <a:cubicBezTo>
                      <a:pt x="2502" y="48535"/>
                      <a:pt x="3903" y="46934"/>
                      <a:pt x="5571" y="44933"/>
                    </a:cubicBezTo>
                    <a:lnTo>
                      <a:pt x="8072" y="41430"/>
                    </a:lnTo>
                    <a:lnTo>
                      <a:pt x="9440" y="39495"/>
                    </a:lnTo>
                    <a:lnTo>
                      <a:pt x="10174" y="38461"/>
                    </a:lnTo>
                    <a:cubicBezTo>
                      <a:pt x="10441" y="38128"/>
                      <a:pt x="10608" y="37727"/>
                      <a:pt x="10841" y="37360"/>
                    </a:cubicBezTo>
                    <a:lnTo>
                      <a:pt x="13610" y="32690"/>
                    </a:lnTo>
                    <a:cubicBezTo>
                      <a:pt x="13843" y="32290"/>
                      <a:pt x="14110" y="31856"/>
                      <a:pt x="14344" y="31456"/>
                    </a:cubicBezTo>
                    <a:cubicBezTo>
                      <a:pt x="14577" y="31056"/>
                      <a:pt x="14777" y="30589"/>
                      <a:pt x="15011" y="30155"/>
                    </a:cubicBezTo>
                    <a:lnTo>
                      <a:pt x="16278" y="27487"/>
                    </a:lnTo>
                    <a:lnTo>
                      <a:pt x="17579" y="24818"/>
                    </a:lnTo>
                    <a:cubicBezTo>
                      <a:pt x="17779" y="24384"/>
                      <a:pt x="18013" y="23951"/>
                      <a:pt x="18213" y="23517"/>
                    </a:cubicBezTo>
                    <a:cubicBezTo>
                      <a:pt x="18380" y="23084"/>
                      <a:pt x="18547" y="22617"/>
                      <a:pt x="18713" y="22183"/>
                    </a:cubicBezTo>
                    <a:lnTo>
                      <a:pt x="20681" y="17113"/>
                    </a:lnTo>
                    <a:cubicBezTo>
                      <a:pt x="20848" y="16712"/>
                      <a:pt x="21015" y="16345"/>
                      <a:pt x="21148" y="15912"/>
                    </a:cubicBezTo>
                    <a:lnTo>
                      <a:pt x="21482" y="14711"/>
                    </a:lnTo>
                    <a:cubicBezTo>
                      <a:pt x="21716" y="13944"/>
                      <a:pt x="21949" y="13176"/>
                      <a:pt x="22183" y="12443"/>
                    </a:cubicBezTo>
                    <a:lnTo>
                      <a:pt x="23383" y="8306"/>
                    </a:lnTo>
                    <a:cubicBezTo>
                      <a:pt x="23950" y="5738"/>
                      <a:pt x="24351" y="3670"/>
                      <a:pt x="24618" y="2235"/>
                    </a:cubicBezTo>
                    <a:cubicBezTo>
                      <a:pt x="24884" y="801"/>
                      <a:pt x="24985" y="0"/>
                      <a:pt x="24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3470150" y="3525500"/>
                <a:ext cx="491200" cy="445025"/>
              </a:xfrm>
              <a:custGeom>
                <a:avLst/>
                <a:gdLst/>
                <a:ahLst/>
                <a:cxnLst/>
                <a:rect l="l" t="t" r="r" b="b"/>
                <a:pathLst>
                  <a:path w="19648" h="17801" extrusionOk="0">
                    <a:moveTo>
                      <a:pt x="15103" y="0"/>
                    </a:moveTo>
                    <a:cubicBezTo>
                      <a:pt x="14904" y="0"/>
                      <a:pt x="14697" y="11"/>
                      <a:pt x="14477" y="32"/>
                    </a:cubicBezTo>
                    <a:cubicBezTo>
                      <a:pt x="14144" y="32"/>
                      <a:pt x="15011" y="3568"/>
                      <a:pt x="6605" y="8405"/>
                    </a:cubicBezTo>
                    <a:cubicBezTo>
                      <a:pt x="1602" y="11274"/>
                      <a:pt x="0" y="11941"/>
                      <a:pt x="0" y="11941"/>
                    </a:cubicBezTo>
                    <a:cubicBezTo>
                      <a:pt x="801" y="13375"/>
                      <a:pt x="1602" y="14876"/>
                      <a:pt x="2769" y="16011"/>
                    </a:cubicBezTo>
                    <a:cubicBezTo>
                      <a:pt x="3833" y="17044"/>
                      <a:pt x="5257" y="17801"/>
                      <a:pt x="6763" y="17801"/>
                    </a:cubicBezTo>
                    <a:cubicBezTo>
                      <a:pt x="6910" y="17801"/>
                      <a:pt x="7058" y="17793"/>
                      <a:pt x="7206" y="17779"/>
                    </a:cubicBezTo>
                    <a:cubicBezTo>
                      <a:pt x="8873" y="17612"/>
                      <a:pt x="10408" y="16244"/>
                      <a:pt x="10408" y="14610"/>
                    </a:cubicBezTo>
                    <a:cubicBezTo>
                      <a:pt x="10695" y="14825"/>
                      <a:pt x="11033" y="14920"/>
                      <a:pt x="11377" y="14920"/>
                    </a:cubicBezTo>
                    <a:cubicBezTo>
                      <a:pt x="11996" y="14920"/>
                      <a:pt x="12636" y="14614"/>
                      <a:pt x="13043" y="14143"/>
                    </a:cubicBezTo>
                    <a:cubicBezTo>
                      <a:pt x="13710" y="13409"/>
                      <a:pt x="13910" y="12375"/>
                      <a:pt x="13977" y="11407"/>
                    </a:cubicBezTo>
                    <a:cubicBezTo>
                      <a:pt x="14303" y="11601"/>
                      <a:pt x="14670" y="11689"/>
                      <a:pt x="15042" y="11689"/>
                    </a:cubicBezTo>
                    <a:cubicBezTo>
                      <a:pt x="15887" y="11689"/>
                      <a:pt x="16760" y="11235"/>
                      <a:pt x="17246" y="10540"/>
                    </a:cubicBezTo>
                    <a:cubicBezTo>
                      <a:pt x="17913" y="9439"/>
                      <a:pt x="18080" y="8138"/>
                      <a:pt x="17680" y="6971"/>
                    </a:cubicBezTo>
                    <a:cubicBezTo>
                      <a:pt x="17279" y="5770"/>
                      <a:pt x="16679" y="4669"/>
                      <a:pt x="15945" y="3668"/>
                    </a:cubicBezTo>
                    <a:lnTo>
                      <a:pt x="15945" y="3668"/>
                    </a:lnTo>
                    <a:cubicBezTo>
                      <a:pt x="16272" y="3695"/>
                      <a:pt x="16605" y="3721"/>
                      <a:pt x="16932" y="3721"/>
                    </a:cubicBezTo>
                    <a:cubicBezTo>
                      <a:pt x="17439" y="3721"/>
                      <a:pt x="17934" y="3658"/>
                      <a:pt x="18380" y="3435"/>
                    </a:cubicBezTo>
                    <a:cubicBezTo>
                      <a:pt x="19114" y="3068"/>
                      <a:pt x="19648" y="2067"/>
                      <a:pt x="19181" y="1367"/>
                    </a:cubicBezTo>
                    <a:cubicBezTo>
                      <a:pt x="18881" y="1000"/>
                      <a:pt x="18480" y="733"/>
                      <a:pt x="17980" y="600"/>
                    </a:cubicBezTo>
                    <a:cubicBezTo>
                      <a:pt x="16921" y="265"/>
                      <a:pt x="16117" y="0"/>
                      <a:pt x="151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3729500" y="3946575"/>
                <a:ext cx="213500" cy="106825"/>
              </a:xfrm>
              <a:custGeom>
                <a:avLst/>
                <a:gdLst/>
                <a:ahLst/>
                <a:cxnLst/>
                <a:rect l="l" t="t" r="r" b="b"/>
                <a:pathLst>
                  <a:path w="8540" h="4273" extrusionOk="0">
                    <a:moveTo>
                      <a:pt x="6965" y="1"/>
                    </a:moveTo>
                    <a:cubicBezTo>
                      <a:pt x="4569" y="1"/>
                      <a:pt x="2280" y="1097"/>
                      <a:pt x="768" y="3004"/>
                    </a:cubicBezTo>
                    <a:cubicBezTo>
                      <a:pt x="568" y="3304"/>
                      <a:pt x="367" y="3604"/>
                      <a:pt x="167" y="3904"/>
                    </a:cubicBezTo>
                    <a:cubicBezTo>
                      <a:pt x="101" y="4038"/>
                      <a:pt x="34" y="4138"/>
                      <a:pt x="1" y="4271"/>
                    </a:cubicBezTo>
                    <a:cubicBezTo>
                      <a:pt x="3" y="4272"/>
                      <a:pt x="5" y="4273"/>
                      <a:pt x="7" y="4273"/>
                    </a:cubicBezTo>
                    <a:cubicBezTo>
                      <a:pt x="82" y="4273"/>
                      <a:pt x="320" y="3782"/>
                      <a:pt x="901" y="3104"/>
                    </a:cubicBezTo>
                    <a:cubicBezTo>
                      <a:pt x="2436" y="1269"/>
                      <a:pt x="4704" y="202"/>
                      <a:pt x="7072" y="135"/>
                    </a:cubicBezTo>
                    <a:cubicBezTo>
                      <a:pt x="7178" y="131"/>
                      <a:pt x="7278" y="130"/>
                      <a:pt x="7373" y="130"/>
                    </a:cubicBezTo>
                    <a:cubicBezTo>
                      <a:pt x="8025" y="130"/>
                      <a:pt x="8428" y="207"/>
                      <a:pt x="8520" y="207"/>
                    </a:cubicBezTo>
                    <a:cubicBezTo>
                      <a:pt x="8533" y="207"/>
                      <a:pt x="8540" y="205"/>
                      <a:pt x="8540" y="202"/>
                    </a:cubicBezTo>
                    <a:cubicBezTo>
                      <a:pt x="8440" y="135"/>
                      <a:pt x="8306" y="102"/>
                      <a:pt x="8173" y="102"/>
                    </a:cubicBezTo>
                    <a:cubicBezTo>
                      <a:pt x="7806" y="35"/>
                      <a:pt x="7439" y="2"/>
                      <a:pt x="7072" y="2"/>
                    </a:cubicBezTo>
                    <a:cubicBezTo>
                      <a:pt x="7036" y="1"/>
                      <a:pt x="7001" y="1"/>
                      <a:pt x="696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3483500" y="3582175"/>
                <a:ext cx="405300" cy="334825"/>
              </a:xfrm>
              <a:custGeom>
                <a:avLst/>
                <a:gdLst/>
                <a:ahLst/>
                <a:cxnLst/>
                <a:rect l="l" t="t" r="r" b="b"/>
                <a:pathLst>
                  <a:path w="16212" h="13393" extrusionOk="0">
                    <a:moveTo>
                      <a:pt x="9740" y="0"/>
                    </a:moveTo>
                    <a:cubicBezTo>
                      <a:pt x="9007" y="0"/>
                      <a:pt x="8073" y="134"/>
                      <a:pt x="7639" y="768"/>
                    </a:cubicBezTo>
                    <a:cubicBezTo>
                      <a:pt x="7172" y="1401"/>
                      <a:pt x="6972" y="2202"/>
                      <a:pt x="7072" y="2969"/>
                    </a:cubicBezTo>
                    <a:cubicBezTo>
                      <a:pt x="7072" y="2969"/>
                      <a:pt x="6276" y="2564"/>
                      <a:pt x="5312" y="2564"/>
                    </a:cubicBezTo>
                    <a:cubicBezTo>
                      <a:pt x="4814" y="2564"/>
                      <a:pt x="4270" y="2673"/>
                      <a:pt x="3770" y="3003"/>
                    </a:cubicBezTo>
                    <a:cubicBezTo>
                      <a:pt x="2869" y="3636"/>
                      <a:pt x="2202" y="4570"/>
                      <a:pt x="1935" y="5671"/>
                    </a:cubicBezTo>
                    <a:lnTo>
                      <a:pt x="0" y="7406"/>
                    </a:lnTo>
                    <a:cubicBezTo>
                      <a:pt x="1368" y="8707"/>
                      <a:pt x="2268" y="10174"/>
                      <a:pt x="3703" y="11475"/>
                    </a:cubicBezTo>
                    <a:cubicBezTo>
                      <a:pt x="4337" y="12076"/>
                      <a:pt x="5371" y="13177"/>
                      <a:pt x="6205" y="13343"/>
                    </a:cubicBezTo>
                    <a:cubicBezTo>
                      <a:pt x="6398" y="13374"/>
                      <a:pt x="6579" y="13393"/>
                      <a:pt x="6747" y="13393"/>
                    </a:cubicBezTo>
                    <a:cubicBezTo>
                      <a:pt x="7303" y="13393"/>
                      <a:pt x="7716" y="13191"/>
                      <a:pt x="7973" y="12576"/>
                    </a:cubicBezTo>
                    <a:cubicBezTo>
                      <a:pt x="8239" y="11909"/>
                      <a:pt x="7739" y="11008"/>
                      <a:pt x="7405" y="10475"/>
                    </a:cubicBezTo>
                    <a:cubicBezTo>
                      <a:pt x="6505" y="9074"/>
                      <a:pt x="5638" y="7939"/>
                      <a:pt x="4970" y="6839"/>
                    </a:cubicBezTo>
                    <a:cubicBezTo>
                      <a:pt x="4750" y="6507"/>
                      <a:pt x="4850" y="6337"/>
                      <a:pt x="4992" y="6337"/>
                    </a:cubicBezTo>
                    <a:cubicBezTo>
                      <a:pt x="5064" y="6337"/>
                      <a:pt x="5148" y="6381"/>
                      <a:pt x="5204" y="6472"/>
                    </a:cubicBezTo>
                    <a:cubicBezTo>
                      <a:pt x="5838" y="7139"/>
                      <a:pt x="6838" y="7706"/>
                      <a:pt x="7405" y="8473"/>
                    </a:cubicBezTo>
                    <a:cubicBezTo>
                      <a:pt x="8099" y="9341"/>
                      <a:pt x="8292" y="10459"/>
                      <a:pt x="9700" y="10459"/>
                    </a:cubicBezTo>
                    <a:cubicBezTo>
                      <a:pt x="9916" y="10459"/>
                      <a:pt x="10161" y="10432"/>
                      <a:pt x="10441" y="10375"/>
                    </a:cubicBezTo>
                    <a:cubicBezTo>
                      <a:pt x="10708" y="10341"/>
                      <a:pt x="10975" y="10208"/>
                      <a:pt x="11208" y="10041"/>
                    </a:cubicBezTo>
                    <a:cubicBezTo>
                      <a:pt x="12009" y="9441"/>
                      <a:pt x="12042" y="8373"/>
                      <a:pt x="11709" y="7539"/>
                    </a:cubicBezTo>
                    <a:cubicBezTo>
                      <a:pt x="11439" y="6970"/>
                      <a:pt x="11089" y="6428"/>
                      <a:pt x="10682" y="5961"/>
                    </a:cubicBezTo>
                    <a:lnTo>
                      <a:pt x="10682" y="5961"/>
                    </a:lnTo>
                    <a:cubicBezTo>
                      <a:pt x="11543" y="6914"/>
                      <a:pt x="12482" y="7878"/>
                      <a:pt x="13810" y="7973"/>
                    </a:cubicBezTo>
                    <a:cubicBezTo>
                      <a:pt x="13890" y="7982"/>
                      <a:pt x="13969" y="7987"/>
                      <a:pt x="14048" y="7987"/>
                    </a:cubicBezTo>
                    <a:cubicBezTo>
                      <a:pt x="14793" y="7987"/>
                      <a:pt x="15480" y="7569"/>
                      <a:pt x="15811" y="6905"/>
                    </a:cubicBezTo>
                    <a:cubicBezTo>
                      <a:pt x="16212" y="5938"/>
                      <a:pt x="15611" y="5037"/>
                      <a:pt x="15011" y="4304"/>
                    </a:cubicBezTo>
                    <a:cubicBezTo>
                      <a:pt x="13943" y="2969"/>
                      <a:pt x="12743" y="1735"/>
                      <a:pt x="11475" y="634"/>
                    </a:cubicBezTo>
                    <a:cubicBezTo>
                      <a:pt x="10975" y="234"/>
                      <a:pt x="10374" y="34"/>
                      <a:pt x="974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3710325" y="3472600"/>
                <a:ext cx="273275" cy="143800"/>
              </a:xfrm>
              <a:custGeom>
                <a:avLst/>
                <a:gdLst/>
                <a:ahLst/>
                <a:cxnLst/>
                <a:rect l="l" t="t" r="r" b="b"/>
                <a:pathLst>
                  <a:path w="10931" h="5752" extrusionOk="0">
                    <a:moveTo>
                      <a:pt x="2862" y="1"/>
                    </a:moveTo>
                    <a:cubicBezTo>
                      <a:pt x="2309" y="1"/>
                      <a:pt x="1857" y="47"/>
                      <a:pt x="1568" y="147"/>
                    </a:cubicBezTo>
                    <a:cubicBezTo>
                      <a:pt x="1168" y="280"/>
                      <a:pt x="768" y="881"/>
                      <a:pt x="434" y="1481"/>
                    </a:cubicBezTo>
                    <a:cubicBezTo>
                      <a:pt x="0" y="2315"/>
                      <a:pt x="100" y="3283"/>
                      <a:pt x="701" y="3983"/>
                    </a:cubicBezTo>
                    <a:lnTo>
                      <a:pt x="3236" y="5751"/>
                    </a:lnTo>
                    <a:lnTo>
                      <a:pt x="4237" y="4250"/>
                    </a:lnTo>
                    <a:cubicBezTo>
                      <a:pt x="4237" y="4250"/>
                      <a:pt x="5371" y="4383"/>
                      <a:pt x="6105" y="4483"/>
                    </a:cubicBezTo>
                    <a:cubicBezTo>
                      <a:pt x="7028" y="4617"/>
                      <a:pt x="7773" y="4682"/>
                      <a:pt x="8375" y="4682"/>
                    </a:cubicBezTo>
                    <a:cubicBezTo>
                      <a:pt x="10469" y="4682"/>
                      <a:pt x="10823" y="3904"/>
                      <a:pt x="10875" y="2582"/>
                    </a:cubicBezTo>
                    <a:cubicBezTo>
                      <a:pt x="10930" y="1164"/>
                      <a:pt x="5631" y="1"/>
                      <a:pt x="28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3656950" y="3654725"/>
                <a:ext cx="105100" cy="95100"/>
              </a:xfrm>
              <a:custGeom>
                <a:avLst/>
                <a:gdLst/>
                <a:ahLst/>
                <a:cxnLst/>
                <a:rect l="l" t="t" r="r" b="b"/>
                <a:pathLst>
                  <a:path w="4204" h="3804" extrusionOk="0">
                    <a:moveTo>
                      <a:pt x="0" y="1"/>
                    </a:moveTo>
                    <a:lnTo>
                      <a:pt x="0" y="1"/>
                    </a:lnTo>
                    <a:cubicBezTo>
                      <a:pt x="1735" y="834"/>
                      <a:pt x="3203" y="2169"/>
                      <a:pt x="4203" y="3803"/>
                    </a:cubicBezTo>
                    <a:cubicBezTo>
                      <a:pt x="4137" y="3536"/>
                      <a:pt x="4003" y="3270"/>
                      <a:pt x="3837" y="3036"/>
                    </a:cubicBezTo>
                    <a:cubicBezTo>
                      <a:pt x="3103" y="1835"/>
                      <a:pt x="2069" y="868"/>
                      <a:pt x="801" y="267"/>
                    </a:cubicBezTo>
                    <a:cubicBezTo>
                      <a:pt x="568" y="134"/>
                      <a:pt x="301" y="34"/>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3731175" y="3582450"/>
                <a:ext cx="64225" cy="37325"/>
              </a:xfrm>
              <a:custGeom>
                <a:avLst/>
                <a:gdLst/>
                <a:ahLst/>
                <a:cxnLst/>
                <a:rect l="l" t="t" r="r" b="b"/>
                <a:pathLst>
                  <a:path w="2569" h="1493" extrusionOk="0">
                    <a:moveTo>
                      <a:pt x="94" y="1"/>
                    </a:moveTo>
                    <a:cubicBezTo>
                      <a:pt x="35" y="1"/>
                      <a:pt x="0" y="9"/>
                      <a:pt x="0" y="23"/>
                    </a:cubicBezTo>
                    <a:cubicBezTo>
                      <a:pt x="0" y="56"/>
                      <a:pt x="167" y="89"/>
                      <a:pt x="401" y="190"/>
                    </a:cubicBezTo>
                    <a:cubicBezTo>
                      <a:pt x="701" y="356"/>
                      <a:pt x="1001" y="523"/>
                      <a:pt x="1301" y="690"/>
                    </a:cubicBezTo>
                    <a:cubicBezTo>
                      <a:pt x="1942" y="1107"/>
                      <a:pt x="2460" y="1492"/>
                      <a:pt x="2529" y="1492"/>
                    </a:cubicBezTo>
                    <a:cubicBezTo>
                      <a:pt x="2532" y="1492"/>
                      <a:pt x="2534" y="1492"/>
                      <a:pt x="2535" y="1490"/>
                    </a:cubicBezTo>
                    <a:cubicBezTo>
                      <a:pt x="2569" y="1457"/>
                      <a:pt x="2102" y="957"/>
                      <a:pt x="1401" y="523"/>
                    </a:cubicBezTo>
                    <a:cubicBezTo>
                      <a:pt x="1101" y="323"/>
                      <a:pt x="801" y="156"/>
                      <a:pt x="467" y="56"/>
                    </a:cubicBezTo>
                    <a:cubicBezTo>
                      <a:pt x="311" y="17"/>
                      <a:pt x="178" y="1"/>
                      <a:pt x="9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758700" y="3554650"/>
                <a:ext cx="67550" cy="26175"/>
              </a:xfrm>
              <a:custGeom>
                <a:avLst/>
                <a:gdLst/>
                <a:ahLst/>
                <a:cxnLst/>
                <a:rect l="l" t="t" r="r" b="b"/>
                <a:pathLst>
                  <a:path w="2702" h="1047" extrusionOk="0">
                    <a:moveTo>
                      <a:pt x="33" y="1"/>
                    </a:moveTo>
                    <a:cubicBezTo>
                      <a:pt x="0" y="34"/>
                      <a:pt x="100" y="167"/>
                      <a:pt x="300" y="368"/>
                    </a:cubicBezTo>
                    <a:cubicBezTo>
                      <a:pt x="567" y="568"/>
                      <a:pt x="901" y="768"/>
                      <a:pt x="1234" y="868"/>
                    </a:cubicBezTo>
                    <a:cubicBezTo>
                      <a:pt x="1596" y="997"/>
                      <a:pt x="1978" y="1046"/>
                      <a:pt x="2365" y="1046"/>
                    </a:cubicBezTo>
                    <a:cubicBezTo>
                      <a:pt x="2477" y="1046"/>
                      <a:pt x="2590" y="1042"/>
                      <a:pt x="2702" y="1035"/>
                    </a:cubicBezTo>
                    <a:cubicBezTo>
                      <a:pt x="2235" y="868"/>
                      <a:pt x="1768" y="734"/>
                      <a:pt x="1301" y="634"/>
                    </a:cubicBezTo>
                    <a:cubicBezTo>
                      <a:pt x="834" y="468"/>
                      <a:pt x="434" y="267"/>
                      <a:pt x="3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3489325" y="3707175"/>
                <a:ext cx="151800" cy="95175"/>
              </a:xfrm>
              <a:custGeom>
                <a:avLst/>
                <a:gdLst/>
                <a:ahLst/>
                <a:cxnLst/>
                <a:rect l="l" t="t" r="r" b="b"/>
                <a:pathLst>
                  <a:path w="6072" h="3807" extrusionOk="0">
                    <a:moveTo>
                      <a:pt x="1550" y="1"/>
                    </a:moveTo>
                    <a:cubicBezTo>
                      <a:pt x="1378" y="1"/>
                      <a:pt x="1206" y="13"/>
                      <a:pt x="1035" y="37"/>
                    </a:cubicBezTo>
                    <a:cubicBezTo>
                      <a:pt x="735" y="104"/>
                      <a:pt x="468" y="204"/>
                      <a:pt x="234" y="371"/>
                    </a:cubicBezTo>
                    <a:cubicBezTo>
                      <a:pt x="67" y="471"/>
                      <a:pt x="1" y="538"/>
                      <a:pt x="1" y="538"/>
                    </a:cubicBezTo>
                    <a:cubicBezTo>
                      <a:pt x="334" y="404"/>
                      <a:pt x="701" y="271"/>
                      <a:pt x="1068" y="204"/>
                    </a:cubicBezTo>
                    <a:cubicBezTo>
                      <a:pt x="1199" y="189"/>
                      <a:pt x="1332" y="182"/>
                      <a:pt x="1465" y="182"/>
                    </a:cubicBezTo>
                    <a:cubicBezTo>
                      <a:pt x="2212" y="182"/>
                      <a:pt x="2975" y="418"/>
                      <a:pt x="3570" y="871"/>
                    </a:cubicBezTo>
                    <a:cubicBezTo>
                      <a:pt x="4270" y="1438"/>
                      <a:pt x="4871" y="2139"/>
                      <a:pt x="5371" y="2906"/>
                    </a:cubicBezTo>
                    <a:cubicBezTo>
                      <a:pt x="5571" y="3240"/>
                      <a:pt x="5805" y="3540"/>
                      <a:pt x="6072" y="3807"/>
                    </a:cubicBezTo>
                    <a:cubicBezTo>
                      <a:pt x="5905" y="3473"/>
                      <a:pt x="5705" y="3140"/>
                      <a:pt x="5505" y="2806"/>
                    </a:cubicBezTo>
                    <a:cubicBezTo>
                      <a:pt x="5038" y="2005"/>
                      <a:pt x="4437" y="1272"/>
                      <a:pt x="3703" y="705"/>
                    </a:cubicBezTo>
                    <a:cubicBezTo>
                      <a:pt x="3077" y="241"/>
                      <a:pt x="2317" y="1"/>
                      <a:pt x="155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630275" y="4224300"/>
                <a:ext cx="156800" cy="17525"/>
              </a:xfrm>
              <a:custGeom>
                <a:avLst/>
                <a:gdLst/>
                <a:ahLst/>
                <a:cxnLst/>
                <a:rect l="l" t="t" r="r" b="b"/>
                <a:pathLst>
                  <a:path w="6272" h="701" extrusionOk="0">
                    <a:moveTo>
                      <a:pt x="6271" y="0"/>
                    </a:moveTo>
                    <a:cubicBezTo>
                      <a:pt x="5204" y="0"/>
                      <a:pt x="4170" y="101"/>
                      <a:pt x="3136" y="234"/>
                    </a:cubicBezTo>
                    <a:cubicBezTo>
                      <a:pt x="2068" y="334"/>
                      <a:pt x="1034" y="467"/>
                      <a:pt x="0" y="701"/>
                    </a:cubicBezTo>
                    <a:cubicBezTo>
                      <a:pt x="1034" y="668"/>
                      <a:pt x="2102" y="601"/>
                      <a:pt x="3136" y="467"/>
                    </a:cubicBezTo>
                    <a:cubicBezTo>
                      <a:pt x="4203" y="367"/>
                      <a:pt x="5237" y="234"/>
                      <a:pt x="627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49"/>
            <p:cNvSpPr/>
            <p:nvPr/>
          </p:nvSpPr>
          <p:spPr>
            <a:xfrm>
              <a:off x="7952875" y="23257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4899250" y="775750"/>
              <a:ext cx="155700" cy="15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5477900" y="3066200"/>
              <a:ext cx="52200" cy="5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054950" y="2053575"/>
              <a:ext cx="52200" cy="5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7840675" y="827500"/>
              <a:ext cx="52200" cy="5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7922125" y="884725"/>
              <a:ext cx="155700" cy="15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65"/>
                                        </p:tgtEl>
                                        <p:attrNameLst>
                                          <p:attrName>style.visibility</p:attrName>
                                        </p:attrNameLst>
                                      </p:cBhvr>
                                      <p:to>
                                        <p:strVal val="visible"/>
                                      </p:to>
                                    </p:set>
                                    <p:animEffect transition="in" filter="randombar(horizontal)">
                                      <p:cBhvr>
                                        <p:cTn id="7" dur="500"/>
                                        <p:tgtEl>
                                          <p:spTgt spid="106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63"/>
                                        </p:tgtEl>
                                        <p:attrNameLst>
                                          <p:attrName>style.visibility</p:attrName>
                                        </p:attrNameLst>
                                      </p:cBhvr>
                                      <p:to>
                                        <p:strVal val="visible"/>
                                      </p:to>
                                    </p:set>
                                    <p:animEffect transition="in" filter="randombar(horizontal)">
                                      <p:cBhvr>
                                        <p:cTn id="10" dur="500"/>
                                        <p:tgtEl>
                                          <p:spTgt spid="106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64">
                                            <p:txEl>
                                              <p:pRg st="0" end="0"/>
                                            </p:txEl>
                                          </p:spTgt>
                                        </p:tgtEl>
                                        <p:attrNameLst>
                                          <p:attrName>style.visibility</p:attrName>
                                        </p:attrNameLst>
                                      </p:cBhvr>
                                      <p:to>
                                        <p:strVal val="visible"/>
                                      </p:to>
                                    </p:set>
                                    <p:anim calcmode="lin" valueType="num">
                                      <p:cBhvr additive="base">
                                        <p:cTn id="15" dur="500" fill="hold"/>
                                        <p:tgtEl>
                                          <p:spTgt spid="106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64">
                                            <p:txEl>
                                              <p:pRg st="1" end="1"/>
                                            </p:txEl>
                                          </p:spTgt>
                                        </p:tgtEl>
                                        <p:attrNameLst>
                                          <p:attrName>style.visibility</p:attrName>
                                        </p:attrNameLst>
                                      </p:cBhvr>
                                      <p:to>
                                        <p:strVal val="visible"/>
                                      </p:to>
                                    </p:set>
                                    <p:anim calcmode="lin" valueType="num">
                                      <p:cBhvr additive="base">
                                        <p:cTn id="21" dur="500" fill="hold"/>
                                        <p:tgtEl>
                                          <p:spTgt spid="106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6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50;p44">
            <a:extLst>
              <a:ext uri="{FF2B5EF4-FFF2-40B4-BE49-F238E27FC236}">
                <a16:creationId xmlns:a16="http://schemas.microsoft.com/office/drawing/2014/main" id="{EE9611FE-CC0A-A4EC-1680-90941094E2D6}"/>
              </a:ext>
            </a:extLst>
          </p:cNvPr>
          <p:cNvSpPr txBox="1">
            <a:spLocks noGrp="1"/>
          </p:cNvSpPr>
          <p:nvPr/>
        </p:nvSpPr>
        <p:spPr>
          <a:xfrm>
            <a:off x="1955468" y="1305827"/>
            <a:ext cx="5233066" cy="1007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Fira Sans Condensed ExtraBold"/>
              <a:buNone/>
              <a:defRPr sz="96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 sz="4000" b="1" dirty="0">
                <a:solidFill>
                  <a:schemeClr val="accent3"/>
                </a:solidFill>
                <a:latin typeface="Cambria" panose="02040503050406030204" pitchFamily="18" charset="0"/>
                <a:ea typeface="Cambria" panose="02040503050406030204" pitchFamily="18" charset="0"/>
              </a:rPr>
              <a:t>Prerequisites for this Course</a:t>
            </a:r>
            <a:endParaRPr sz="4000" b="1" dirty="0">
              <a:solidFill>
                <a:schemeClr val="accent3"/>
              </a:solidFill>
              <a:latin typeface="Cambria" panose="02040503050406030204" pitchFamily="18" charset="0"/>
              <a:ea typeface="Cambria" panose="02040503050406030204" pitchFamily="18" charset="0"/>
            </a:endParaRPr>
          </a:p>
        </p:txBody>
      </p:sp>
      <p:sp>
        <p:nvSpPr>
          <p:cNvPr id="5" name="Google Shape;751;p44">
            <a:extLst>
              <a:ext uri="{FF2B5EF4-FFF2-40B4-BE49-F238E27FC236}">
                <a16:creationId xmlns:a16="http://schemas.microsoft.com/office/drawing/2014/main" id="{F7913254-08D8-83E3-0BF6-D95C1A22C49C}"/>
              </a:ext>
            </a:extLst>
          </p:cNvPr>
          <p:cNvSpPr txBox="1">
            <a:spLocks noGrp="1"/>
          </p:cNvSpPr>
          <p:nvPr/>
        </p:nvSpPr>
        <p:spPr>
          <a:xfrm>
            <a:off x="312942" y="2437170"/>
            <a:ext cx="8520600" cy="2231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1pPr>
            <a:lvl2pPr marL="914400" marR="0" lvl="1"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2pPr>
            <a:lvl3pPr marL="1371600" marR="0" lvl="2"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3pPr>
            <a:lvl4pPr marL="1828800" marR="0" lvl="3"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4pPr>
            <a:lvl5pPr marL="2286000" marR="0" lvl="4"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5pPr>
            <a:lvl6pPr marL="2743200" marR="0" lvl="5"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6pPr>
            <a:lvl7pPr marL="3200400" marR="0" lvl="6"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7pPr>
            <a:lvl8pPr marL="3657600" marR="0" lvl="7" indent="-342900" algn="ctr" rtl="0">
              <a:lnSpc>
                <a:spcPct val="100000"/>
              </a:lnSpc>
              <a:spcBef>
                <a:spcPts val="160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8pPr>
            <a:lvl9pPr marL="4114800" marR="0" lvl="8" indent="-342900" algn="ctr" rtl="0">
              <a:lnSpc>
                <a:spcPct val="100000"/>
              </a:lnSpc>
              <a:spcBef>
                <a:spcPts val="1600"/>
              </a:spcBef>
              <a:spcAft>
                <a:spcPts val="160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9pPr>
          </a:lstStyle>
          <a:p>
            <a:pPr marL="0" indent="0">
              <a:spcAft>
                <a:spcPts val="1600"/>
              </a:spcAft>
              <a:buNone/>
            </a:pPr>
            <a:r>
              <a:rPr lang="en-US" sz="2400" b="1" dirty="0">
                <a:latin typeface="Bahnschrift" panose="020B0502040204020203" pitchFamily="34" charset="0"/>
              </a:rPr>
              <a:t>Be Ready with sufficient data</a:t>
            </a:r>
            <a:endParaRPr lang="en-IN" sz="2400" b="1" dirty="0">
              <a:latin typeface="Bahnschrift" panose="020B0502040204020203" pitchFamily="34" charset="0"/>
            </a:endParaRPr>
          </a:p>
          <a:p>
            <a:pPr marL="0" indent="0">
              <a:spcAft>
                <a:spcPts val="1600"/>
              </a:spcAft>
              <a:buNone/>
            </a:pPr>
            <a:r>
              <a:rPr lang="en-IN" sz="2400" b="1" dirty="0">
                <a:latin typeface="Bahnschrift" panose="020B0502040204020203" pitchFamily="34" charset="0"/>
              </a:rPr>
              <a:t>Laptop with Good Internet</a:t>
            </a:r>
          </a:p>
          <a:p>
            <a:pPr marL="0" indent="0">
              <a:spcAft>
                <a:spcPts val="1600"/>
              </a:spcAft>
              <a:buNone/>
            </a:pPr>
            <a:r>
              <a:rPr lang="en-IN" sz="2400" b="1" dirty="0">
                <a:latin typeface="Bahnschrift" panose="020B0502040204020203" pitchFamily="34" charset="0"/>
              </a:rPr>
              <a:t>No basic knowledge is required.</a:t>
            </a:r>
          </a:p>
          <a:p>
            <a:pPr marL="0" indent="0">
              <a:spcAft>
                <a:spcPts val="1600"/>
              </a:spcAft>
              <a:buNone/>
            </a:pPr>
            <a:r>
              <a:rPr lang="en-IN" sz="2400" b="1" dirty="0">
                <a:latin typeface="Bahnschrift" panose="020B0502040204020203" pitchFamily="34" charset="0"/>
              </a:rPr>
              <a:t>Note &amp; Pen </a:t>
            </a:r>
          </a:p>
        </p:txBody>
      </p:sp>
      <p:grpSp>
        <p:nvGrpSpPr>
          <p:cNvPr id="6" name="Google Shape;1190;p59">
            <a:extLst>
              <a:ext uri="{FF2B5EF4-FFF2-40B4-BE49-F238E27FC236}">
                <a16:creationId xmlns:a16="http://schemas.microsoft.com/office/drawing/2014/main" id="{FD629E14-6296-E192-7398-2866BBD5453F}"/>
              </a:ext>
            </a:extLst>
          </p:cNvPr>
          <p:cNvGrpSpPr/>
          <p:nvPr/>
        </p:nvGrpSpPr>
        <p:grpSpPr>
          <a:xfrm>
            <a:off x="524578" y="737943"/>
            <a:ext cx="342434" cy="342905"/>
            <a:chOff x="4910812" y="1677610"/>
            <a:chExt cx="342434" cy="342905"/>
          </a:xfrm>
        </p:grpSpPr>
        <p:sp>
          <p:nvSpPr>
            <p:cNvPr id="15" name="Google Shape;1191;p59">
              <a:extLst>
                <a:ext uri="{FF2B5EF4-FFF2-40B4-BE49-F238E27FC236}">
                  <a16:creationId xmlns:a16="http://schemas.microsoft.com/office/drawing/2014/main" id="{07F50AF5-28FC-509F-A90E-63EEEC1F2C25}"/>
                </a:ext>
              </a:extLst>
            </p:cNvPr>
            <p:cNvSpPr/>
            <p:nvPr/>
          </p:nvSpPr>
          <p:spPr>
            <a:xfrm>
              <a:off x="4910812" y="1677610"/>
              <a:ext cx="342434" cy="342905"/>
            </a:xfrm>
            <a:custGeom>
              <a:avLst/>
              <a:gdLst/>
              <a:ahLst/>
              <a:cxnLst/>
              <a:rect l="l" t="t" r="r" b="b"/>
              <a:pathLst>
                <a:path w="2867" h="2871" extrusionOk="0">
                  <a:moveTo>
                    <a:pt x="1436" y="0"/>
                  </a:moveTo>
                  <a:cubicBezTo>
                    <a:pt x="642" y="0"/>
                    <a:pt x="1" y="646"/>
                    <a:pt x="1" y="1436"/>
                  </a:cubicBezTo>
                  <a:cubicBezTo>
                    <a:pt x="1" y="2225"/>
                    <a:pt x="642" y="2871"/>
                    <a:pt x="1436" y="2871"/>
                  </a:cubicBezTo>
                  <a:cubicBezTo>
                    <a:pt x="2226" y="2871"/>
                    <a:pt x="2867" y="2225"/>
                    <a:pt x="2867" y="1436"/>
                  </a:cubicBezTo>
                  <a:cubicBezTo>
                    <a:pt x="2867" y="646"/>
                    <a:pt x="2226" y="0"/>
                    <a:pt x="1436" y="0"/>
                  </a:cubicBezTo>
                  <a:close/>
                </a:path>
              </a:pathLst>
            </a:custGeom>
            <a:gradFill>
              <a:gsLst>
                <a:gs pos="0">
                  <a:srgbClr val="FF0098"/>
                </a:gs>
                <a:gs pos="100000">
                  <a:srgbClr val="2D0066"/>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6" name="Google Shape;1192;p59">
              <a:extLst>
                <a:ext uri="{FF2B5EF4-FFF2-40B4-BE49-F238E27FC236}">
                  <a16:creationId xmlns:a16="http://schemas.microsoft.com/office/drawing/2014/main" id="{7796C53A-8750-53A5-A3F1-3BE9955F66DC}"/>
                </a:ext>
              </a:extLst>
            </p:cNvPr>
            <p:cNvSpPr/>
            <p:nvPr/>
          </p:nvSpPr>
          <p:spPr>
            <a:xfrm>
              <a:off x="4910812" y="1822128"/>
              <a:ext cx="342434" cy="198386"/>
            </a:xfrm>
            <a:custGeom>
              <a:avLst/>
              <a:gdLst/>
              <a:ahLst/>
              <a:cxnLst/>
              <a:rect l="l" t="t" r="r" b="b"/>
              <a:pathLst>
                <a:path w="2867" h="1661" extrusionOk="0">
                  <a:moveTo>
                    <a:pt x="19" y="0"/>
                  </a:moveTo>
                  <a:cubicBezTo>
                    <a:pt x="5" y="73"/>
                    <a:pt x="1" y="149"/>
                    <a:pt x="1" y="226"/>
                  </a:cubicBezTo>
                  <a:cubicBezTo>
                    <a:pt x="1" y="1015"/>
                    <a:pt x="642" y="1661"/>
                    <a:pt x="1436" y="1661"/>
                  </a:cubicBezTo>
                  <a:cubicBezTo>
                    <a:pt x="2226" y="1661"/>
                    <a:pt x="2867" y="1015"/>
                    <a:pt x="2867" y="226"/>
                  </a:cubicBezTo>
                  <a:cubicBezTo>
                    <a:pt x="2867" y="149"/>
                    <a:pt x="2862" y="73"/>
                    <a:pt x="2848" y="0"/>
                  </a:cubicBezTo>
                  <a:cubicBezTo>
                    <a:pt x="2740" y="686"/>
                    <a:pt x="2150" y="1210"/>
                    <a:pt x="1436" y="1210"/>
                  </a:cubicBezTo>
                  <a:cubicBezTo>
                    <a:pt x="719" y="1210"/>
                    <a:pt x="128" y="686"/>
                    <a:pt x="19" y="0"/>
                  </a:cubicBezTo>
                  <a:close/>
                </a:path>
              </a:pathLst>
            </a:custGeom>
            <a:gradFill>
              <a:gsLst>
                <a:gs pos="0">
                  <a:srgbClr val="F42579"/>
                </a:gs>
                <a:gs pos="67000">
                  <a:srgbClr val="2D0066"/>
                </a:gs>
                <a:gs pos="100000">
                  <a:srgbClr val="2D0066"/>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7" name="Google Shape;1193;p59">
              <a:extLst>
                <a:ext uri="{FF2B5EF4-FFF2-40B4-BE49-F238E27FC236}">
                  <a16:creationId xmlns:a16="http://schemas.microsoft.com/office/drawing/2014/main" id="{2A68DEFE-B65A-033A-DEE5-BC847D237565}"/>
                </a:ext>
              </a:extLst>
            </p:cNvPr>
            <p:cNvSpPr/>
            <p:nvPr/>
          </p:nvSpPr>
          <p:spPr>
            <a:xfrm>
              <a:off x="4994897" y="1762171"/>
              <a:ext cx="174263" cy="173782"/>
            </a:xfrm>
            <a:custGeom>
              <a:avLst/>
              <a:gdLst/>
              <a:ahLst/>
              <a:cxnLst/>
              <a:rect l="l" t="t" r="r" b="b"/>
              <a:pathLst>
                <a:path w="1459" h="1455" extrusionOk="0">
                  <a:moveTo>
                    <a:pt x="1021" y="439"/>
                  </a:moveTo>
                  <a:lnTo>
                    <a:pt x="1021" y="1017"/>
                  </a:lnTo>
                  <a:lnTo>
                    <a:pt x="444" y="1017"/>
                  </a:lnTo>
                  <a:lnTo>
                    <a:pt x="444" y="439"/>
                  </a:lnTo>
                  <a:close/>
                  <a:moveTo>
                    <a:pt x="222" y="1"/>
                  </a:moveTo>
                  <a:cubicBezTo>
                    <a:pt x="101" y="1"/>
                    <a:pt x="1" y="100"/>
                    <a:pt x="1" y="217"/>
                  </a:cubicBezTo>
                  <a:lnTo>
                    <a:pt x="1" y="1238"/>
                  </a:lnTo>
                  <a:cubicBezTo>
                    <a:pt x="1" y="1355"/>
                    <a:pt x="101" y="1454"/>
                    <a:pt x="222" y="1454"/>
                  </a:cubicBezTo>
                  <a:lnTo>
                    <a:pt x="1238" y="1454"/>
                  </a:lnTo>
                  <a:cubicBezTo>
                    <a:pt x="1359" y="1454"/>
                    <a:pt x="1459" y="1355"/>
                    <a:pt x="1459" y="1238"/>
                  </a:cubicBezTo>
                  <a:lnTo>
                    <a:pt x="1459" y="217"/>
                  </a:lnTo>
                  <a:cubicBezTo>
                    <a:pt x="1459" y="100"/>
                    <a:pt x="1359" y="1"/>
                    <a:pt x="123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grpSp>
      <p:grpSp>
        <p:nvGrpSpPr>
          <p:cNvPr id="7" name="Google Shape;1198;p59">
            <a:extLst>
              <a:ext uri="{FF2B5EF4-FFF2-40B4-BE49-F238E27FC236}">
                <a16:creationId xmlns:a16="http://schemas.microsoft.com/office/drawing/2014/main" id="{9218854D-1E6A-0BA9-F548-99C120C53578}"/>
              </a:ext>
            </a:extLst>
          </p:cNvPr>
          <p:cNvGrpSpPr/>
          <p:nvPr/>
        </p:nvGrpSpPr>
        <p:grpSpPr>
          <a:xfrm>
            <a:off x="1337380" y="3985019"/>
            <a:ext cx="342434" cy="342905"/>
            <a:chOff x="4910815" y="3099836"/>
            <a:chExt cx="342434" cy="342905"/>
          </a:xfrm>
        </p:grpSpPr>
        <p:sp>
          <p:nvSpPr>
            <p:cNvPr id="12" name="Google Shape;1199;p59">
              <a:extLst>
                <a:ext uri="{FF2B5EF4-FFF2-40B4-BE49-F238E27FC236}">
                  <a16:creationId xmlns:a16="http://schemas.microsoft.com/office/drawing/2014/main" id="{CDF26580-F66F-74D7-77E1-50BF523AC643}"/>
                </a:ext>
              </a:extLst>
            </p:cNvPr>
            <p:cNvSpPr/>
            <p:nvPr/>
          </p:nvSpPr>
          <p:spPr>
            <a:xfrm>
              <a:off x="4910815" y="3099836"/>
              <a:ext cx="342434" cy="342905"/>
            </a:xfrm>
            <a:custGeom>
              <a:avLst/>
              <a:gdLst/>
              <a:ahLst/>
              <a:cxnLst/>
              <a:rect l="l" t="t" r="r" b="b"/>
              <a:pathLst>
                <a:path w="2867" h="2871" extrusionOk="0">
                  <a:moveTo>
                    <a:pt x="1436" y="0"/>
                  </a:moveTo>
                  <a:cubicBezTo>
                    <a:pt x="642" y="0"/>
                    <a:pt x="1" y="642"/>
                    <a:pt x="1" y="1436"/>
                  </a:cubicBezTo>
                  <a:cubicBezTo>
                    <a:pt x="1" y="2226"/>
                    <a:pt x="642" y="2871"/>
                    <a:pt x="1436" y="2871"/>
                  </a:cubicBezTo>
                  <a:cubicBezTo>
                    <a:pt x="2226" y="2871"/>
                    <a:pt x="2867" y="2226"/>
                    <a:pt x="2867" y="1436"/>
                  </a:cubicBezTo>
                  <a:cubicBezTo>
                    <a:pt x="2867" y="642"/>
                    <a:pt x="2226" y="0"/>
                    <a:pt x="1436" y="0"/>
                  </a:cubicBezTo>
                  <a:close/>
                </a:path>
              </a:pathLst>
            </a:custGeom>
            <a:gradFill>
              <a:gsLst>
                <a:gs pos="0">
                  <a:srgbClr val="6E3DCF"/>
                </a:gs>
                <a:gs pos="100000">
                  <a:srgbClr val="2D0066"/>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3" name="Google Shape;1200;p59">
              <a:extLst>
                <a:ext uri="{FF2B5EF4-FFF2-40B4-BE49-F238E27FC236}">
                  <a16:creationId xmlns:a16="http://schemas.microsoft.com/office/drawing/2014/main" id="{49E915E8-AEBF-869B-1BB2-2BEDC455F0D2}"/>
                </a:ext>
              </a:extLst>
            </p:cNvPr>
            <p:cNvSpPr/>
            <p:nvPr/>
          </p:nvSpPr>
          <p:spPr>
            <a:xfrm>
              <a:off x="4910815" y="3244355"/>
              <a:ext cx="342434" cy="198386"/>
            </a:xfrm>
            <a:custGeom>
              <a:avLst/>
              <a:gdLst/>
              <a:ahLst/>
              <a:cxnLst/>
              <a:rect l="l" t="t" r="r" b="b"/>
              <a:pathLst>
                <a:path w="2867" h="1661" extrusionOk="0">
                  <a:moveTo>
                    <a:pt x="19" y="0"/>
                  </a:moveTo>
                  <a:cubicBezTo>
                    <a:pt x="5" y="73"/>
                    <a:pt x="1" y="150"/>
                    <a:pt x="1" y="226"/>
                  </a:cubicBezTo>
                  <a:cubicBezTo>
                    <a:pt x="1" y="1016"/>
                    <a:pt x="642" y="1661"/>
                    <a:pt x="1436" y="1661"/>
                  </a:cubicBezTo>
                  <a:cubicBezTo>
                    <a:pt x="2226" y="1661"/>
                    <a:pt x="2867" y="1016"/>
                    <a:pt x="2867" y="226"/>
                  </a:cubicBezTo>
                  <a:cubicBezTo>
                    <a:pt x="2867" y="150"/>
                    <a:pt x="2862" y="73"/>
                    <a:pt x="2848" y="0"/>
                  </a:cubicBezTo>
                  <a:cubicBezTo>
                    <a:pt x="2744" y="686"/>
                    <a:pt x="2149" y="1210"/>
                    <a:pt x="1436" y="1210"/>
                  </a:cubicBezTo>
                  <a:cubicBezTo>
                    <a:pt x="719" y="1210"/>
                    <a:pt x="128" y="686"/>
                    <a:pt x="19" y="0"/>
                  </a:cubicBezTo>
                  <a:close/>
                </a:path>
              </a:pathLst>
            </a:custGeom>
            <a:gradFill>
              <a:gsLst>
                <a:gs pos="0">
                  <a:srgbClr val="6E3DCF"/>
                </a:gs>
                <a:gs pos="100000">
                  <a:srgbClr val="2D0066"/>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4" name="Google Shape;1201;p59">
              <a:extLst>
                <a:ext uri="{FF2B5EF4-FFF2-40B4-BE49-F238E27FC236}">
                  <a16:creationId xmlns:a16="http://schemas.microsoft.com/office/drawing/2014/main" id="{65F9BADA-A831-AB88-1309-9334C3721941}"/>
                </a:ext>
              </a:extLst>
            </p:cNvPr>
            <p:cNvSpPr/>
            <p:nvPr/>
          </p:nvSpPr>
          <p:spPr>
            <a:xfrm>
              <a:off x="4992750" y="3178067"/>
              <a:ext cx="180713" cy="153716"/>
            </a:xfrm>
            <a:custGeom>
              <a:avLst/>
              <a:gdLst/>
              <a:ahLst/>
              <a:cxnLst/>
              <a:rect l="l" t="t" r="r" b="b"/>
              <a:pathLst>
                <a:path w="1513" h="1287" extrusionOk="0">
                  <a:moveTo>
                    <a:pt x="754" y="636"/>
                  </a:moveTo>
                  <a:lnTo>
                    <a:pt x="890" y="849"/>
                  </a:lnTo>
                  <a:lnTo>
                    <a:pt x="623" y="849"/>
                  </a:lnTo>
                  <a:lnTo>
                    <a:pt x="754" y="636"/>
                  </a:lnTo>
                  <a:close/>
                  <a:moveTo>
                    <a:pt x="754" y="1"/>
                  </a:moveTo>
                  <a:cubicBezTo>
                    <a:pt x="683" y="1"/>
                    <a:pt x="610" y="41"/>
                    <a:pt x="569" y="104"/>
                  </a:cubicBezTo>
                  <a:lnTo>
                    <a:pt x="42" y="953"/>
                  </a:lnTo>
                  <a:cubicBezTo>
                    <a:pt x="0" y="1020"/>
                    <a:pt x="0" y="1101"/>
                    <a:pt x="37" y="1174"/>
                  </a:cubicBezTo>
                  <a:cubicBezTo>
                    <a:pt x="77" y="1241"/>
                    <a:pt x="150" y="1286"/>
                    <a:pt x="231" y="1286"/>
                  </a:cubicBezTo>
                  <a:lnTo>
                    <a:pt x="1283" y="1286"/>
                  </a:lnTo>
                  <a:cubicBezTo>
                    <a:pt x="1364" y="1286"/>
                    <a:pt x="1436" y="1241"/>
                    <a:pt x="1477" y="1174"/>
                  </a:cubicBezTo>
                  <a:cubicBezTo>
                    <a:pt x="1512" y="1101"/>
                    <a:pt x="1512" y="1020"/>
                    <a:pt x="1468" y="953"/>
                  </a:cubicBezTo>
                  <a:lnTo>
                    <a:pt x="944" y="104"/>
                  </a:lnTo>
                  <a:cubicBezTo>
                    <a:pt x="904" y="41"/>
                    <a:pt x="831" y="1"/>
                    <a:pt x="75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grpSp>
      <p:grpSp>
        <p:nvGrpSpPr>
          <p:cNvPr id="8" name="Google Shape;1194;p59">
            <a:extLst>
              <a:ext uri="{FF2B5EF4-FFF2-40B4-BE49-F238E27FC236}">
                <a16:creationId xmlns:a16="http://schemas.microsoft.com/office/drawing/2014/main" id="{5741BBC4-D2F4-27A0-A940-1285F5840334}"/>
              </a:ext>
            </a:extLst>
          </p:cNvPr>
          <p:cNvGrpSpPr/>
          <p:nvPr/>
        </p:nvGrpSpPr>
        <p:grpSpPr>
          <a:xfrm>
            <a:off x="7525475" y="4062654"/>
            <a:ext cx="343032" cy="342905"/>
            <a:chOff x="6749518" y="1677735"/>
            <a:chExt cx="343032" cy="342905"/>
          </a:xfrm>
        </p:grpSpPr>
        <p:sp>
          <p:nvSpPr>
            <p:cNvPr id="9" name="Google Shape;1195;p59">
              <a:extLst>
                <a:ext uri="{FF2B5EF4-FFF2-40B4-BE49-F238E27FC236}">
                  <a16:creationId xmlns:a16="http://schemas.microsoft.com/office/drawing/2014/main" id="{80171D26-4D50-3EB6-6B37-48341ACD58BE}"/>
                </a:ext>
              </a:extLst>
            </p:cNvPr>
            <p:cNvSpPr/>
            <p:nvPr/>
          </p:nvSpPr>
          <p:spPr>
            <a:xfrm>
              <a:off x="6749518" y="1677735"/>
              <a:ext cx="343032" cy="342905"/>
            </a:xfrm>
            <a:custGeom>
              <a:avLst/>
              <a:gdLst/>
              <a:ahLst/>
              <a:cxnLst/>
              <a:rect l="l" t="t" r="r" b="b"/>
              <a:pathLst>
                <a:path w="2872" h="2871" extrusionOk="0">
                  <a:moveTo>
                    <a:pt x="1436" y="0"/>
                  </a:moveTo>
                  <a:cubicBezTo>
                    <a:pt x="642" y="0"/>
                    <a:pt x="1" y="646"/>
                    <a:pt x="1" y="1436"/>
                  </a:cubicBezTo>
                  <a:cubicBezTo>
                    <a:pt x="1" y="2225"/>
                    <a:pt x="642" y="2871"/>
                    <a:pt x="1436" y="2871"/>
                  </a:cubicBezTo>
                  <a:cubicBezTo>
                    <a:pt x="2226" y="2871"/>
                    <a:pt x="2871" y="2225"/>
                    <a:pt x="2871" y="1436"/>
                  </a:cubicBezTo>
                  <a:cubicBezTo>
                    <a:pt x="2871" y="646"/>
                    <a:pt x="2226" y="0"/>
                    <a:pt x="1436" y="0"/>
                  </a:cubicBezTo>
                  <a:close/>
                </a:path>
              </a:pathLst>
            </a:custGeom>
            <a:gradFill>
              <a:gsLst>
                <a:gs pos="0">
                  <a:srgbClr val="FF0098"/>
                </a:gs>
                <a:gs pos="100000">
                  <a:srgbClr val="2D0066"/>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0" name="Google Shape;1196;p59">
              <a:extLst>
                <a:ext uri="{FF2B5EF4-FFF2-40B4-BE49-F238E27FC236}">
                  <a16:creationId xmlns:a16="http://schemas.microsoft.com/office/drawing/2014/main" id="{638555AA-33B7-C06F-A2A4-134552CB9B65}"/>
                </a:ext>
              </a:extLst>
            </p:cNvPr>
            <p:cNvSpPr/>
            <p:nvPr/>
          </p:nvSpPr>
          <p:spPr>
            <a:xfrm>
              <a:off x="6749518" y="1822253"/>
              <a:ext cx="343032" cy="198386"/>
            </a:xfrm>
            <a:custGeom>
              <a:avLst/>
              <a:gdLst/>
              <a:ahLst/>
              <a:cxnLst/>
              <a:rect l="l" t="t" r="r" b="b"/>
              <a:pathLst>
                <a:path w="2872" h="1661" extrusionOk="0">
                  <a:moveTo>
                    <a:pt x="19" y="0"/>
                  </a:moveTo>
                  <a:cubicBezTo>
                    <a:pt x="9" y="73"/>
                    <a:pt x="1" y="149"/>
                    <a:pt x="1" y="226"/>
                  </a:cubicBezTo>
                  <a:cubicBezTo>
                    <a:pt x="1" y="1015"/>
                    <a:pt x="642" y="1661"/>
                    <a:pt x="1436" y="1661"/>
                  </a:cubicBezTo>
                  <a:cubicBezTo>
                    <a:pt x="2226" y="1661"/>
                    <a:pt x="2871" y="1015"/>
                    <a:pt x="2871" y="226"/>
                  </a:cubicBezTo>
                  <a:cubicBezTo>
                    <a:pt x="2871" y="149"/>
                    <a:pt x="2862" y="73"/>
                    <a:pt x="2853" y="0"/>
                  </a:cubicBezTo>
                  <a:cubicBezTo>
                    <a:pt x="2744" y="686"/>
                    <a:pt x="2149" y="1210"/>
                    <a:pt x="1436" y="1210"/>
                  </a:cubicBezTo>
                  <a:cubicBezTo>
                    <a:pt x="718" y="1210"/>
                    <a:pt x="128" y="686"/>
                    <a:pt x="19" y="0"/>
                  </a:cubicBezTo>
                  <a:close/>
                </a:path>
              </a:pathLst>
            </a:custGeom>
            <a:gradFill>
              <a:gsLst>
                <a:gs pos="0">
                  <a:srgbClr val="F42579"/>
                </a:gs>
                <a:gs pos="67000">
                  <a:srgbClr val="2D0066"/>
                </a:gs>
                <a:gs pos="100000">
                  <a:srgbClr val="2D0066"/>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sp>
          <p:nvSpPr>
            <p:cNvPr id="11" name="Google Shape;1197;p59">
              <a:extLst>
                <a:ext uri="{FF2B5EF4-FFF2-40B4-BE49-F238E27FC236}">
                  <a16:creationId xmlns:a16="http://schemas.microsoft.com/office/drawing/2014/main" id="{E041EB06-0951-9B26-3AB1-A4CC5C258550}"/>
                </a:ext>
              </a:extLst>
            </p:cNvPr>
            <p:cNvSpPr/>
            <p:nvPr/>
          </p:nvSpPr>
          <p:spPr>
            <a:xfrm>
              <a:off x="6827153" y="1755369"/>
              <a:ext cx="187760" cy="187636"/>
            </a:xfrm>
            <a:custGeom>
              <a:avLst/>
              <a:gdLst/>
              <a:ahLst/>
              <a:cxnLst/>
              <a:rect l="l" t="t" r="r" b="b"/>
              <a:pathLst>
                <a:path w="1572" h="1571" extrusionOk="0">
                  <a:moveTo>
                    <a:pt x="786" y="438"/>
                  </a:moveTo>
                  <a:cubicBezTo>
                    <a:pt x="976" y="438"/>
                    <a:pt x="1134" y="596"/>
                    <a:pt x="1134" y="786"/>
                  </a:cubicBezTo>
                  <a:cubicBezTo>
                    <a:pt x="1134" y="975"/>
                    <a:pt x="976" y="1133"/>
                    <a:pt x="786" y="1133"/>
                  </a:cubicBezTo>
                  <a:cubicBezTo>
                    <a:pt x="596" y="1133"/>
                    <a:pt x="438" y="975"/>
                    <a:pt x="438" y="786"/>
                  </a:cubicBezTo>
                  <a:cubicBezTo>
                    <a:pt x="438" y="596"/>
                    <a:pt x="596" y="438"/>
                    <a:pt x="786" y="438"/>
                  </a:cubicBezTo>
                  <a:close/>
                  <a:moveTo>
                    <a:pt x="786" y="0"/>
                  </a:moveTo>
                  <a:cubicBezTo>
                    <a:pt x="353" y="0"/>
                    <a:pt x="1" y="352"/>
                    <a:pt x="1" y="786"/>
                  </a:cubicBezTo>
                  <a:cubicBezTo>
                    <a:pt x="1" y="1219"/>
                    <a:pt x="353" y="1571"/>
                    <a:pt x="786" y="1571"/>
                  </a:cubicBezTo>
                  <a:cubicBezTo>
                    <a:pt x="1219" y="1571"/>
                    <a:pt x="1571" y="1219"/>
                    <a:pt x="1571" y="786"/>
                  </a:cubicBezTo>
                  <a:cubicBezTo>
                    <a:pt x="1571" y="352"/>
                    <a:pt x="1219" y="0"/>
                    <a:pt x="78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buClrTx/>
                <a:defRPr/>
              </a:pPr>
              <a:endParaRPr sz="1800">
                <a:solidFill>
                  <a:sysClr val="windowText" lastClr="000000"/>
                </a:solidFill>
              </a:endParaRPr>
            </a:p>
          </p:txBody>
        </p:sp>
      </p:grpSp>
      <p:grpSp>
        <p:nvGrpSpPr>
          <p:cNvPr id="18" name="Google Shape;1052;p48">
            <a:extLst>
              <a:ext uri="{FF2B5EF4-FFF2-40B4-BE49-F238E27FC236}">
                <a16:creationId xmlns:a16="http://schemas.microsoft.com/office/drawing/2014/main" id="{FC9DE7E5-FE08-717B-6025-5524461420AC}"/>
              </a:ext>
            </a:extLst>
          </p:cNvPr>
          <p:cNvGrpSpPr/>
          <p:nvPr/>
        </p:nvGrpSpPr>
        <p:grpSpPr>
          <a:xfrm rot="13632545">
            <a:off x="8498249" y="-130128"/>
            <a:ext cx="668104" cy="895217"/>
            <a:chOff x="122038" y="7256931"/>
            <a:chExt cx="668104" cy="895217"/>
          </a:xfrm>
        </p:grpSpPr>
        <p:sp>
          <p:nvSpPr>
            <p:cNvPr id="19" name="Google Shape;1053;p48">
              <a:extLst>
                <a:ext uri="{FF2B5EF4-FFF2-40B4-BE49-F238E27FC236}">
                  <a16:creationId xmlns:a16="http://schemas.microsoft.com/office/drawing/2014/main" id="{C1FCCAB1-4857-E08D-B492-E680544CF6E8}"/>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20" name="Google Shape;1054;p48">
              <a:extLst>
                <a:ext uri="{FF2B5EF4-FFF2-40B4-BE49-F238E27FC236}">
                  <a16:creationId xmlns:a16="http://schemas.microsoft.com/office/drawing/2014/main" id="{84DB618F-1687-696A-29B5-FB2E8B441D9B}"/>
                </a:ext>
              </a:extLst>
            </p:cNvPr>
            <p:cNvSpPr/>
            <p:nvPr/>
          </p:nvSpPr>
          <p:spPr>
            <a:xfrm>
              <a:off x="457701" y="7256931"/>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endParaRPr sz="1800" dirty="0"/>
            </a:p>
          </p:txBody>
        </p:sp>
        <p:sp>
          <p:nvSpPr>
            <p:cNvPr id="21" name="Google Shape;1055;p48">
              <a:extLst>
                <a:ext uri="{FF2B5EF4-FFF2-40B4-BE49-F238E27FC236}">
                  <a16:creationId xmlns:a16="http://schemas.microsoft.com/office/drawing/2014/main" id="{FB9D0B39-D34E-4502-FB1D-E98FBFF72231}"/>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22" name="Google Shape;1056;p48">
              <a:extLst>
                <a:ext uri="{FF2B5EF4-FFF2-40B4-BE49-F238E27FC236}">
                  <a16:creationId xmlns:a16="http://schemas.microsoft.com/office/drawing/2014/main" id="{174EB024-464A-D8FA-13F0-BEAB53252EC0}"/>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23" name="Google Shape;1057;p48">
              <a:extLst>
                <a:ext uri="{FF2B5EF4-FFF2-40B4-BE49-F238E27FC236}">
                  <a16:creationId xmlns:a16="http://schemas.microsoft.com/office/drawing/2014/main" id="{78C89130-BE6F-6D94-AC24-93773155D2D7}"/>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24" name="Google Shape;1058;p48">
              <a:extLst>
                <a:ext uri="{FF2B5EF4-FFF2-40B4-BE49-F238E27FC236}">
                  <a16:creationId xmlns:a16="http://schemas.microsoft.com/office/drawing/2014/main" id="{F1900A86-7352-31B5-B9A7-040E508E04E2}"/>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grpSp>
      <p:grpSp>
        <p:nvGrpSpPr>
          <p:cNvPr id="25" name="Google Shape;2142;p64">
            <a:extLst>
              <a:ext uri="{FF2B5EF4-FFF2-40B4-BE49-F238E27FC236}">
                <a16:creationId xmlns:a16="http://schemas.microsoft.com/office/drawing/2014/main" id="{67A232B4-689E-64FA-FC3C-82DCA46E2D6D}"/>
              </a:ext>
            </a:extLst>
          </p:cNvPr>
          <p:cNvGrpSpPr/>
          <p:nvPr/>
        </p:nvGrpSpPr>
        <p:grpSpPr>
          <a:xfrm rot="1505976" flipH="1">
            <a:off x="111059" y="2147055"/>
            <a:ext cx="723051" cy="2042473"/>
            <a:chOff x="731955" y="2811840"/>
            <a:chExt cx="564367" cy="1313910"/>
          </a:xfrm>
        </p:grpSpPr>
        <p:sp>
          <p:nvSpPr>
            <p:cNvPr id="26" name="Google Shape;2143;p64">
              <a:extLst>
                <a:ext uri="{FF2B5EF4-FFF2-40B4-BE49-F238E27FC236}">
                  <a16:creationId xmlns:a16="http://schemas.microsoft.com/office/drawing/2014/main" id="{66EE1D8E-8595-8F34-6A2E-E348E6DAB171}"/>
                </a:ext>
              </a:extLst>
            </p:cNvPr>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27" name="Google Shape;2144;p64">
              <a:extLst>
                <a:ext uri="{FF2B5EF4-FFF2-40B4-BE49-F238E27FC236}">
                  <a16:creationId xmlns:a16="http://schemas.microsoft.com/office/drawing/2014/main" id="{CBFDCF2D-B7BD-5A6C-7860-9812CC7D206D}"/>
                </a:ext>
              </a:extLst>
            </p:cNvPr>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28" name="Google Shape;2145;p64">
              <a:extLst>
                <a:ext uri="{FF2B5EF4-FFF2-40B4-BE49-F238E27FC236}">
                  <a16:creationId xmlns:a16="http://schemas.microsoft.com/office/drawing/2014/main" id="{BC971E1E-A3F2-5CF5-934C-414ADA08A5BB}"/>
                </a:ext>
              </a:extLst>
            </p:cNvPr>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29" name="Google Shape;2146;p64">
              <a:extLst>
                <a:ext uri="{FF2B5EF4-FFF2-40B4-BE49-F238E27FC236}">
                  <a16:creationId xmlns:a16="http://schemas.microsoft.com/office/drawing/2014/main" id="{F57B3D75-F6C8-7F12-B718-670676E9509C}"/>
                </a:ext>
              </a:extLst>
            </p:cNvPr>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30" name="Google Shape;2147;p64">
              <a:extLst>
                <a:ext uri="{FF2B5EF4-FFF2-40B4-BE49-F238E27FC236}">
                  <a16:creationId xmlns:a16="http://schemas.microsoft.com/office/drawing/2014/main" id="{7ADB9A9A-3C58-F595-94BC-89CC1B05D230}"/>
                </a:ext>
              </a:extLst>
            </p:cNvPr>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31" name="Google Shape;2148;p64">
              <a:extLst>
                <a:ext uri="{FF2B5EF4-FFF2-40B4-BE49-F238E27FC236}">
                  <a16:creationId xmlns:a16="http://schemas.microsoft.com/office/drawing/2014/main" id="{24663886-D325-86B0-3D03-F8238BA89B40}"/>
                </a:ext>
              </a:extLst>
            </p:cNvPr>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32" name="Google Shape;2149;p64">
              <a:extLst>
                <a:ext uri="{FF2B5EF4-FFF2-40B4-BE49-F238E27FC236}">
                  <a16:creationId xmlns:a16="http://schemas.microsoft.com/office/drawing/2014/main" id="{EF1BE00B-0E3A-74B7-11BF-FDE983DE763E}"/>
                </a:ext>
              </a:extLst>
            </p:cNvPr>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endParaRPr sz="1800" dirty="0"/>
            </a:p>
          </p:txBody>
        </p:sp>
        <p:sp>
          <p:nvSpPr>
            <p:cNvPr id="33" name="Google Shape;2150;p64">
              <a:extLst>
                <a:ext uri="{FF2B5EF4-FFF2-40B4-BE49-F238E27FC236}">
                  <a16:creationId xmlns:a16="http://schemas.microsoft.com/office/drawing/2014/main" id="{14F5DB70-DD35-73EF-AD86-2FF76EA24D52}"/>
                </a:ext>
              </a:extLst>
            </p:cNvPr>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34" name="Google Shape;2151;p64">
              <a:extLst>
                <a:ext uri="{FF2B5EF4-FFF2-40B4-BE49-F238E27FC236}">
                  <a16:creationId xmlns:a16="http://schemas.microsoft.com/office/drawing/2014/main" id="{F92FF6A5-921F-E793-F0AA-87A30421CE33}"/>
                </a:ext>
              </a:extLst>
            </p:cNvPr>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35" name="Google Shape;2152;p64">
              <a:extLst>
                <a:ext uri="{FF2B5EF4-FFF2-40B4-BE49-F238E27FC236}">
                  <a16:creationId xmlns:a16="http://schemas.microsoft.com/office/drawing/2014/main" id="{4B0B6D8F-9CFB-A42A-33E9-990461470F40}"/>
                </a:ext>
              </a:extLst>
            </p:cNvPr>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36" name="Google Shape;2153;p64">
              <a:extLst>
                <a:ext uri="{FF2B5EF4-FFF2-40B4-BE49-F238E27FC236}">
                  <a16:creationId xmlns:a16="http://schemas.microsoft.com/office/drawing/2014/main" id="{26A904BF-DB3B-CDEF-221C-C8D2BD6F901A}"/>
                </a:ext>
              </a:extLst>
            </p:cNvPr>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37" name="Google Shape;2154;p64">
              <a:extLst>
                <a:ext uri="{FF2B5EF4-FFF2-40B4-BE49-F238E27FC236}">
                  <a16:creationId xmlns:a16="http://schemas.microsoft.com/office/drawing/2014/main" id="{EFE2B779-0BAF-FD57-E167-C0ED2A6D5A4C}"/>
                </a:ext>
              </a:extLst>
            </p:cNvPr>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38" name="Google Shape;2155;p64">
              <a:extLst>
                <a:ext uri="{FF2B5EF4-FFF2-40B4-BE49-F238E27FC236}">
                  <a16:creationId xmlns:a16="http://schemas.microsoft.com/office/drawing/2014/main" id="{A1F300EB-D96D-3B1B-A82E-B082BDE21BFC}"/>
                </a:ext>
              </a:extLst>
            </p:cNvPr>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39" name="Google Shape;2156;p64">
              <a:extLst>
                <a:ext uri="{FF2B5EF4-FFF2-40B4-BE49-F238E27FC236}">
                  <a16:creationId xmlns:a16="http://schemas.microsoft.com/office/drawing/2014/main" id="{A49BA923-E9B4-ECA8-BF7B-B236007753CA}"/>
                </a:ext>
              </a:extLst>
            </p:cNvPr>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40" name="Google Shape;2157;p64">
              <a:extLst>
                <a:ext uri="{FF2B5EF4-FFF2-40B4-BE49-F238E27FC236}">
                  <a16:creationId xmlns:a16="http://schemas.microsoft.com/office/drawing/2014/main" id="{3BB7B382-87B0-2AE7-56B9-F45235710407}"/>
                </a:ext>
              </a:extLst>
            </p:cNvPr>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41" name="Google Shape;2158;p64">
              <a:extLst>
                <a:ext uri="{FF2B5EF4-FFF2-40B4-BE49-F238E27FC236}">
                  <a16:creationId xmlns:a16="http://schemas.microsoft.com/office/drawing/2014/main" id="{C1721A43-ABF4-6E9E-8BFB-BB79A43CD7CF}"/>
                </a:ext>
              </a:extLst>
            </p:cNvPr>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42" name="Google Shape;2159;p64">
              <a:extLst>
                <a:ext uri="{FF2B5EF4-FFF2-40B4-BE49-F238E27FC236}">
                  <a16:creationId xmlns:a16="http://schemas.microsoft.com/office/drawing/2014/main" id="{9FDE4275-FB54-3020-505D-72FA164A8694}"/>
                </a:ext>
              </a:extLst>
            </p:cNvPr>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43" name="Google Shape;2160;p64">
              <a:extLst>
                <a:ext uri="{FF2B5EF4-FFF2-40B4-BE49-F238E27FC236}">
                  <a16:creationId xmlns:a16="http://schemas.microsoft.com/office/drawing/2014/main" id="{46E545BB-EACB-396D-5BA8-F487CD168D28}"/>
                </a:ext>
              </a:extLst>
            </p:cNvPr>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44" name="Google Shape;2161;p64">
              <a:extLst>
                <a:ext uri="{FF2B5EF4-FFF2-40B4-BE49-F238E27FC236}">
                  <a16:creationId xmlns:a16="http://schemas.microsoft.com/office/drawing/2014/main" id="{F5193C95-99DC-0C6F-513D-CC5FB95FD561}"/>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45" name="Google Shape;2162;p64">
              <a:extLst>
                <a:ext uri="{FF2B5EF4-FFF2-40B4-BE49-F238E27FC236}">
                  <a16:creationId xmlns:a16="http://schemas.microsoft.com/office/drawing/2014/main" id="{CCFE9899-96F7-F1C2-85F0-0B9119FCD067}"/>
                </a:ext>
              </a:extLst>
            </p:cNvPr>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46" name="Google Shape;2163;p64">
              <a:extLst>
                <a:ext uri="{FF2B5EF4-FFF2-40B4-BE49-F238E27FC236}">
                  <a16:creationId xmlns:a16="http://schemas.microsoft.com/office/drawing/2014/main" id="{950C6F73-50C0-CBE7-E286-2E75D213CEC8}"/>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endParaRPr sz="1800"/>
            </a:p>
          </p:txBody>
        </p:sp>
        <p:sp>
          <p:nvSpPr>
            <p:cNvPr id="47" name="Google Shape;2164;p64">
              <a:extLst>
                <a:ext uri="{FF2B5EF4-FFF2-40B4-BE49-F238E27FC236}">
                  <a16:creationId xmlns:a16="http://schemas.microsoft.com/office/drawing/2014/main" id="{B0C9004C-EDFE-DFB8-7B5B-72F1BDF954A2}"/>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48" name="Google Shape;2165;p64">
              <a:extLst>
                <a:ext uri="{FF2B5EF4-FFF2-40B4-BE49-F238E27FC236}">
                  <a16:creationId xmlns:a16="http://schemas.microsoft.com/office/drawing/2014/main" id="{73AFC003-8EAE-D0C1-BC65-08C68749DA92}"/>
                </a:ext>
              </a:extLst>
            </p:cNvPr>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49" name="Google Shape;2166;p64">
              <a:extLst>
                <a:ext uri="{FF2B5EF4-FFF2-40B4-BE49-F238E27FC236}">
                  <a16:creationId xmlns:a16="http://schemas.microsoft.com/office/drawing/2014/main" id="{B3B42CFD-1BA8-A018-2974-B212DF0A975D}"/>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endParaRPr sz="1800"/>
            </a:p>
          </p:txBody>
        </p:sp>
        <p:sp>
          <p:nvSpPr>
            <p:cNvPr id="50" name="Google Shape;2167;p64">
              <a:extLst>
                <a:ext uri="{FF2B5EF4-FFF2-40B4-BE49-F238E27FC236}">
                  <a16:creationId xmlns:a16="http://schemas.microsoft.com/office/drawing/2014/main" id="{C672C4BD-00C4-2DC1-E788-10EBA68105D8}"/>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51" name="Google Shape;2168;p64">
              <a:extLst>
                <a:ext uri="{FF2B5EF4-FFF2-40B4-BE49-F238E27FC236}">
                  <a16:creationId xmlns:a16="http://schemas.microsoft.com/office/drawing/2014/main" id="{AC4353E7-1DCF-E85F-779B-61AC9F122BB2}"/>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endParaRPr sz="1800"/>
            </a:p>
          </p:txBody>
        </p:sp>
        <p:sp>
          <p:nvSpPr>
            <p:cNvPr id="52" name="Google Shape;2169;p64">
              <a:extLst>
                <a:ext uri="{FF2B5EF4-FFF2-40B4-BE49-F238E27FC236}">
                  <a16:creationId xmlns:a16="http://schemas.microsoft.com/office/drawing/2014/main" id="{C85743AC-C63E-A614-ACE8-B107B9CA567F}"/>
                </a:ext>
              </a:extLst>
            </p:cNvPr>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53" name="Google Shape;2170;p64">
              <a:extLst>
                <a:ext uri="{FF2B5EF4-FFF2-40B4-BE49-F238E27FC236}">
                  <a16:creationId xmlns:a16="http://schemas.microsoft.com/office/drawing/2014/main" id="{C3C909CC-5899-7914-78D2-499E31D90EDD}"/>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54" name="Google Shape;2171;p64">
              <a:extLst>
                <a:ext uri="{FF2B5EF4-FFF2-40B4-BE49-F238E27FC236}">
                  <a16:creationId xmlns:a16="http://schemas.microsoft.com/office/drawing/2014/main" id="{B6AFC5CA-0BDB-637C-2307-7CF7B384EA2D}"/>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endParaRPr sz="1800"/>
            </a:p>
          </p:txBody>
        </p:sp>
        <p:sp>
          <p:nvSpPr>
            <p:cNvPr id="55" name="Google Shape;2172;p64">
              <a:extLst>
                <a:ext uri="{FF2B5EF4-FFF2-40B4-BE49-F238E27FC236}">
                  <a16:creationId xmlns:a16="http://schemas.microsoft.com/office/drawing/2014/main" id="{13803128-4318-7F5B-BBA1-B1BC33E91F0B}"/>
                </a:ext>
              </a:extLst>
            </p:cNvPr>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grpSp>
      <p:grpSp>
        <p:nvGrpSpPr>
          <p:cNvPr id="2" name="Google Shape;1052;p48">
            <a:extLst>
              <a:ext uri="{FF2B5EF4-FFF2-40B4-BE49-F238E27FC236}">
                <a16:creationId xmlns:a16="http://schemas.microsoft.com/office/drawing/2014/main" id="{7B159D36-F832-D3EE-3DD7-4CE1BFF341AA}"/>
              </a:ext>
            </a:extLst>
          </p:cNvPr>
          <p:cNvGrpSpPr/>
          <p:nvPr/>
        </p:nvGrpSpPr>
        <p:grpSpPr>
          <a:xfrm rot="13632545">
            <a:off x="8498249" y="-138010"/>
            <a:ext cx="668104" cy="895217"/>
            <a:chOff x="122038" y="7256931"/>
            <a:chExt cx="668104" cy="895217"/>
          </a:xfrm>
        </p:grpSpPr>
        <p:sp>
          <p:nvSpPr>
            <p:cNvPr id="3" name="Google Shape;1053;p48">
              <a:extLst>
                <a:ext uri="{FF2B5EF4-FFF2-40B4-BE49-F238E27FC236}">
                  <a16:creationId xmlns:a16="http://schemas.microsoft.com/office/drawing/2014/main" id="{134A8186-D180-4FC7-1B84-4C4EDDE49BFC}"/>
                </a:ext>
              </a:extLst>
            </p:cNvPr>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56" name="Google Shape;1054;p48">
              <a:extLst>
                <a:ext uri="{FF2B5EF4-FFF2-40B4-BE49-F238E27FC236}">
                  <a16:creationId xmlns:a16="http://schemas.microsoft.com/office/drawing/2014/main" id="{DA10611D-24AB-4CA7-5716-798275D1095A}"/>
                </a:ext>
              </a:extLst>
            </p:cNvPr>
            <p:cNvSpPr/>
            <p:nvPr/>
          </p:nvSpPr>
          <p:spPr>
            <a:xfrm>
              <a:off x="457701" y="7256931"/>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endParaRPr sz="1800" dirty="0"/>
            </a:p>
          </p:txBody>
        </p:sp>
        <p:sp>
          <p:nvSpPr>
            <p:cNvPr id="57" name="Google Shape;1055;p48">
              <a:extLst>
                <a:ext uri="{FF2B5EF4-FFF2-40B4-BE49-F238E27FC236}">
                  <a16:creationId xmlns:a16="http://schemas.microsoft.com/office/drawing/2014/main" id="{FE109142-0030-A860-AA57-4EFA01F7D57F}"/>
                </a:ext>
              </a:extLst>
            </p:cNvPr>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endParaRPr sz="1800"/>
            </a:p>
          </p:txBody>
        </p:sp>
        <p:sp>
          <p:nvSpPr>
            <p:cNvPr id="58" name="Google Shape;1056;p48">
              <a:extLst>
                <a:ext uri="{FF2B5EF4-FFF2-40B4-BE49-F238E27FC236}">
                  <a16:creationId xmlns:a16="http://schemas.microsoft.com/office/drawing/2014/main" id="{2C0AE01A-9AE4-9A8D-23B1-1E915F9DB370}"/>
                </a:ext>
              </a:extLst>
            </p:cNvPr>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59" name="Google Shape;1057;p48">
              <a:extLst>
                <a:ext uri="{FF2B5EF4-FFF2-40B4-BE49-F238E27FC236}">
                  <a16:creationId xmlns:a16="http://schemas.microsoft.com/office/drawing/2014/main" id="{B1A384FA-5977-E742-0D08-3B9A229F3558}"/>
                </a:ext>
              </a:extLst>
            </p:cNvPr>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sp>
          <p:nvSpPr>
            <p:cNvPr id="60" name="Google Shape;1058;p48">
              <a:extLst>
                <a:ext uri="{FF2B5EF4-FFF2-40B4-BE49-F238E27FC236}">
                  <a16:creationId xmlns:a16="http://schemas.microsoft.com/office/drawing/2014/main" id="{AEC192AF-4E64-D0F4-EA67-8D855C4C24CA}"/>
                </a:ext>
              </a:extLst>
            </p:cNvPr>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2521263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8;p30">
            <a:extLst>
              <a:ext uri="{FF2B5EF4-FFF2-40B4-BE49-F238E27FC236}">
                <a16:creationId xmlns:a16="http://schemas.microsoft.com/office/drawing/2014/main" id="{18467CFC-6FA3-2432-AE74-C2D98A457668}"/>
              </a:ext>
            </a:extLst>
          </p:cNvPr>
          <p:cNvSpPr txBox="1">
            <a:spLocks noGrp="1"/>
          </p:cNvSpPr>
          <p:nvPr>
            <p:ph type="title"/>
          </p:nvPr>
        </p:nvSpPr>
        <p:spPr>
          <a:xfrm>
            <a:off x="1347879" y="448118"/>
            <a:ext cx="6448241" cy="572700"/>
          </a:xfrm>
          <a:prstGeom prst="rect">
            <a:avLst/>
          </a:prstGeom>
        </p:spPr>
        <p:txBody>
          <a:bodyPr spcFirstLastPara="1" wrap="square" lIns="91425" tIns="91425" rIns="91425" bIns="91425" anchor="t" anchorCtr="0">
            <a:noAutofit/>
          </a:bodyPr>
          <a:lstStyle/>
          <a:p>
            <a:pPr lvl="0"/>
            <a:r>
              <a:rPr lang="en-IN" sz="3600" b="1" dirty="0">
                <a:latin typeface="Cambria" panose="02040503050406030204" pitchFamily="18" charset="0"/>
                <a:ea typeface="Cambria" panose="02040503050406030204" pitchFamily="18" charset="0"/>
              </a:rPr>
              <a:t>Titanic Survival Prediction</a:t>
            </a:r>
          </a:p>
        </p:txBody>
      </p:sp>
      <p:sp>
        <p:nvSpPr>
          <p:cNvPr id="7" name="Rectangle 6">
            <a:extLst>
              <a:ext uri="{FF2B5EF4-FFF2-40B4-BE49-F238E27FC236}">
                <a16:creationId xmlns:a16="http://schemas.microsoft.com/office/drawing/2014/main" id="{BF3D5EB2-1693-3D7D-B228-2402F4AD81E4}"/>
              </a:ext>
            </a:extLst>
          </p:cNvPr>
          <p:cNvSpPr/>
          <p:nvPr/>
        </p:nvSpPr>
        <p:spPr>
          <a:xfrm>
            <a:off x="0" y="1253112"/>
            <a:ext cx="5470924" cy="3293209"/>
          </a:xfrm>
          <a:prstGeom prst="rect">
            <a:avLst/>
          </a:prstGeom>
        </p:spPr>
        <p:txBody>
          <a:bodyPr wrap="square">
            <a:spAutoFit/>
          </a:bodyPr>
          <a:lstStyle/>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Predicting survival on the Titanic involves using a computer program to learn from information about passengers and then make predictions about whether a passenger survived or not. First, we organize the data, making it suitable for the computer to understand. </a:t>
            </a:r>
          </a:p>
          <a:p>
            <a:pPr marL="285750" indent="-285750" algn="just">
              <a:buFont typeface="Arial" panose="020B0604020202020204" pitchFamily="34" charset="0"/>
              <a:buChar char="•"/>
            </a:pPr>
            <a:r>
              <a:rPr lang="en-US" sz="1600" dirty="0"/>
              <a:t>We then choose a method for the computer to learn from the data, train the model by showing it examples, and evaluate its accuracy by testing it with new information. If the predictions aren't accurate enough, we can adjust the model. The goal is to create a reliable system for guessing whether a person survived or Not survived </a:t>
            </a:r>
            <a:endParaRPr lang="en-US" altLang="ko-KR" sz="1600" dirty="0">
              <a:solidFill>
                <a:schemeClr val="tx1"/>
              </a:solidFill>
              <a:latin typeface="Cambria" panose="02040503050406030204" pitchFamily="18" charset="0"/>
              <a:ea typeface="Cambria" panose="02040503050406030204" pitchFamily="18" charset="0"/>
              <a:cs typeface="Arial" pitchFamily="34" charset="0"/>
            </a:endParaRPr>
          </a:p>
        </p:txBody>
      </p:sp>
      <p:pic>
        <p:nvPicPr>
          <p:cNvPr id="2050" name="Picture 2">
            <a:extLst>
              <a:ext uri="{FF2B5EF4-FFF2-40B4-BE49-F238E27FC236}">
                <a16:creationId xmlns:a16="http://schemas.microsoft.com/office/drawing/2014/main" id="{9BBED95F-13CE-D1BC-1952-90C18580D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764" y="1890722"/>
            <a:ext cx="3162009" cy="201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054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5D8F34-138B-380E-92F8-635D62D2BE08}"/>
              </a:ext>
            </a:extLst>
          </p:cNvPr>
          <p:cNvSpPr>
            <a:spLocks noGrp="1"/>
          </p:cNvSpPr>
          <p:nvPr>
            <p:ph type="title"/>
          </p:nvPr>
        </p:nvSpPr>
        <p:spPr>
          <a:xfrm>
            <a:off x="0" y="460479"/>
            <a:ext cx="8832278" cy="921282"/>
          </a:xfrm>
        </p:spPr>
        <p:txBody>
          <a:bodyPr>
            <a:normAutofit/>
          </a:bodyPr>
          <a:lstStyle/>
          <a:p>
            <a:pPr algn="ctr"/>
            <a:r>
              <a:rPr lang="en-IN" sz="3600" b="1" dirty="0">
                <a:solidFill>
                  <a:srgbClr val="FF2549"/>
                </a:solidFill>
                <a:latin typeface="Cambria Math" panose="02040503050406030204" pitchFamily="18" charset="0"/>
                <a:ea typeface="Cambria Math" panose="02040503050406030204" pitchFamily="18" charset="0"/>
              </a:rPr>
              <a:t>Basic Steps to Create a Model</a:t>
            </a:r>
          </a:p>
        </p:txBody>
      </p:sp>
      <p:sp>
        <p:nvSpPr>
          <p:cNvPr id="4" name="Content Placeholder 2">
            <a:extLst>
              <a:ext uri="{FF2B5EF4-FFF2-40B4-BE49-F238E27FC236}">
                <a16:creationId xmlns:a16="http://schemas.microsoft.com/office/drawing/2014/main" id="{1C136A5A-97C0-48F8-F711-5C1AA9075C32}"/>
              </a:ext>
            </a:extLst>
          </p:cNvPr>
          <p:cNvSpPr txBox="1">
            <a:spLocks/>
          </p:cNvSpPr>
          <p:nvPr/>
        </p:nvSpPr>
        <p:spPr>
          <a:xfrm>
            <a:off x="279137" y="1478513"/>
            <a:ext cx="6966469" cy="34084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Data Collection</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Data Pre-Processing</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Choosing a Concept</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Model Training</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Model Evaluation</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Parameter tuning(optional)</a:t>
            </a:r>
          </a:p>
          <a:p>
            <a:pPr>
              <a:buFont typeface="Wingdings" panose="05000000000000000000" pitchFamily="2" charset="2"/>
              <a:buChar char="Ø"/>
            </a:pPr>
            <a:r>
              <a:rPr lang="en-IN" sz="2800" b="1" dirty="0">
                <a:solidFill>
                  <a:schemeClr val="tx1"/>
                </a:solidFill>
                <a:latin typeface="Cambria Math" panose="02040503050406030204" pitchFamily="18" charset="0"/>
                <a:ea typeface="Cambria Math" panose="02040503050406030204" pitchFamily="18" charset="0"/>
              </a:rPr>
              <a:t>Model prediction</a:t>
            </a:r>
            <a:endParaRPr lang="en-IN" b="1" dirty="0">
              <a:latin typeface="Algerian" panose="04020705040A02060702" pitchFamily="82" charset="0"/>
            </a:endParaRPr>
          </a:p>
        </p:txBody>
      </p:sp>
      <p:pic>
        <p:nvPicPr>
          <p:cNvPr id="6" name="Picture 2" descr="How To Learn Machine Learning From Scratch [2023 Guide]">
            <a:extLst>
              <a:ext uri="{FF2B5EF4-FFF2-40B4-BE49-F238E27FC236}">
                <a16:creationId xmlns:a16="http://schemas.microsoft.com/office/drawing/2014/main" id="{880B89AA-53BD-2AF0-C416-1074FF494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626" y="1849121"/>
            <a:ext cx="3596931" cy="248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6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FF4B53-AC2F-6707-A50E-0B523A155C4E}"/>
              </a:ext>
            </a:extLst>
          </p:cNvPr>
          <p:cNvSpPr txBox="1"/>
          <p:nvPr/>
        </p:nvSpPr>
        <p:spPr>
          <a:xfrm>
            <a:off x="201342" y="2077014"/>
            <a:ext cx="5632230" cy="2246769"/>
          </a:xfrm>
          <a:prstGeom prst="rect">
            <a:avLst/>
          </a:prstGeom>
          <a:noFill/>
        </p:spPr>
        <p:txBody>
          <a:bodyPr wrap="square">
            <a:spAutoFit/>
          </a:bodyPr>
          <a:lstStyle/>
          <a:p>
            <a:pPr marL="285750" indent="-285750" algn="just">
              <a:buFont typeface="Arial" panose="020B0604020202020204" pitchFamily="34" charset="0"/>
              <a:buChar char="•"/>
            </a:pPr>
            <a:r>
              <a:rPr lang="en-US" sz="1800" dirty="0"/>
              <a:t>Exploratory Data Analysis (EDA) is a crucial step in understanding and unraveling the story within a dataset. It's like closely examining the ingredients of a recipe before cooking. EDA involves checking for missing pieces, understanding the distribution of information, and creating visual snapshots of the data's patterns. </a:t>
            </a:r>
          </a:p>
          <a:p>
            <a:pPr algn="just"/>
            <a:endParaRPr lang="en-US" dirty="0"/>
          </a:p>
        </p:txBody>
      </p:sp>
      <p:sp>
        <p:nvSpPr>
          <p:cNvPr id="11" name="Google Shape;318;p30">
            <a:extLst>
              <a:ext uri="{FF2B5EF4-FFF2-40B4-BE49-F238E27FC236}">
                <a16:creationId xmlns:a16="http://schemas.microsoft.com/office/drawing/2014/main" id="{19F27CE3-69B7-7474-ACA8-98A18A993016}"/>
              </a:ext>
            </a:extLst>
          </p:cNvPr>
          <p:cNvSpPr txBox="1">
            <a:spLocks noGrp="1"/>
          </p:cNvSpPr>
          <p:nvPr>
            <p:ph type="title"/>
          </p:nvPr>
        </p:nvSpPr>
        <p:spPr>
          <a:xfrm>
            <a:off x="1028663" y="454632"/>
            <a:ext cx="7086673" cy="572700"/>
          </a:xfrm>
          <a:prstGeom prst="rect">
            <a:avLst/>
          </a:prstGeom>
        </p:spPr>
        <p:txBody>
          <a:bodyPr spcFirstLastPara="1" wrap="square" lIns="91425" tIns="91425" rIns="91425" bIns="91425" anchor="t" anchorCtr="0">
            <a:noAutofit/>
          </a:bodyPr>
          <a:lstStyle/>
          <a:p>
            <a:pPr lvl="0"/>
            <a:r>
              <a:rPr lang="en-IN" sz="3600" b="1" dirty="0">
                <a:latin typeface="Cambria" panose="02040503050406030204" pitchFamily="18" charset="0"/>
                <a:ea typeface="Cambria" panose="02040503050406030204" pitchFamily="18" charset="0"/>
              </a:rPr>
              <a:t>Exploratory Data Analysis (EDA) </a:t>
            </a:r>
          </a:p>
        </p:txBody>
      </p:sp>
      <p:pic>
        <p:nvPicPr>
          <p:cNvPr id="3074" name="Picture 2" descr="exploratory data analysis">
            <a:extLst>
              <a:ext uri="{FF2B5EF4-FFF2-40B4-BE49-F238E27FC236}">
                <a16:creationId xmlns:a16="http://schemas.microsoft.com/office/drawing/2014/main" id="{06B75CF5-8941-523A-702D-72E882C0AD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09" r="52193" b="8712"/>
          <a:stretch/>
        </p:blipFill>
        <p:spPr bwMode="auto">
          <a:xfrm>
            <a:off x="6070886" y="1646127"/>
            <a:ext cx="2623797" cy="267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513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8" name="Google Shape;1318;p53"/>
          <p:cNvSpPr/>
          <p:nvPr/>
        </p:nvSpPr>
        <p:spPr>
          <a:xfrm>
            <a:off x="4231997" y="4674893"/>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4458600" y="4561203"/>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7934675" y="133536"/>
            <a:ext cx="674400" cy="674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7533146" y="671874"/>
            <a:ext cx="192300" cy="19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34BE73FB-888B-997A-D46E-0C3C143A6655}"/>
              </a:ext>
            </a:extLst>
          </p:cNvPr>
          <p:cNvPicPr>
            <a:picLocks noChangeAspect="1"/>
          </p:cNvPicPr>
          <p:nvPr/>
        </p:nvPicPr>
        <p:blipFill>
          <a:blip r:embed="rId3"/>
          <a:stretch>
            <a:fillRect/>
          </a:stretch>
        </p:blipFill>
        <p:spPr>
          <a:xfrm>
            <a:off x="325866" y="1261678"/>
            <a:ext cx="3417440" cy="3412925"/>
          </a:xfrm>
          <a:prstGeom prst="rect">
            <a:avLst/>
          </a:prstGeom>
        </p:spPr>
      </p:pic>
      <p:sp>
        <p:nvSpPr>
          <p:cNvPr id="9" name="Google Shape;537;p43">
            <a:extLst>
              <a:ext uri="{FF2B5EF4-FFF2-40B4-BE49-F238E27FC236}">
                <a16:creationId xmlns:a16="http://schemas.microsoft.com/office/drawing/2014/main" id="{FC72C320-A3D1-3491-25D3-DFD71DDBEA92}"/>
              </a:ext>
            </a:extLst>
          </p:cNvPr>
          <p:cNvSpPr txBox="1">
            <a:spLocks/>
          </p:cNvSpPr>
          <p:nvPr/>
        </p:nvSpPr>
        <p:spPr>
          <a:xfrm>
            <a:off x="4572000" y="2645378"/>
            <a:ext cx="4968603" cy="8961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Fredoka One"/>
              <a:buNone/>
              <a:defRPr sz="2800" b="0" i="0" u="none" strike="noStrike" cap="none">
                <a:solidFill>
                  <a:schemeClr val="accent3"/>
                </a:solidFill>
                <a:latin typeface="Fredoka One"/>
                <a:ea typeface="Fredoka One"/>
                <a:cs typeface="Fredoka One"/>
                <a:sym typeface="Fredoka One"/>
              </a:defRPr>
            </a:lvl1pPr>
            <a:lvl2pPr marR="0" lvl="1"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2pPr>
            <a:lvl3pPr marR="0" lvl="2"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3pPr>
            <a:lvl4pPr marR="0" lvl="3"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4pPr>
            <a:lvl5pPr marR="0" lvl="4"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5pPr>
            <a:lvl6pPr marR="0" lvl="5"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6pPr>
            <a:lvl7pPr marR="0" lvl="6"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7pPr>
            <a:lvl8pPr marR="0" lvl="7"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8pPr>
            <a:lvl9pPr marR="0" lvl="8" algn="l" rtl="0">
              <a:lnSpc>
                <a:spcPct val="100000"/>
              </a:lnSpc>
              <a:spcBef>
                <a:spcPts val="0"/>
              </a:spcBef>
              <a:spcAft>
                <a:spcPts val="0"/>
              </a:spcAft>
              <a:buClr>
                <a:srgbClr val="FFFFFF"/>
              </a:buClr>
              <a:buSzPts val="2800"/>
              <a:buFont typeface="Fredoka One"/>
              <a:buNone/>
              <a:defRPr sz="2800" b="0" i="0" u="none" strike="noStrike" cap="none">
                <a:solidFill>
                  <a:srgbClr val="FFFFFF"/>
                </a:solidFill>
                <a:latin typeface="Fredoka One"/>
                <a:ea typeface="Fredoka One"/>
                <a:cs typeface="Fredoka One"/>
                <a:sym typeface="Fredoka One"/>
              </a:defRPr>
            </a:lvl9pPr>
          </a:lstStyle>
          <a:p>
            <a:pPr algn="ctr"/>
            <a:r>
              <a:rPr lang="en-IN" sz="4000" b="1" dirty="0">
                <a:solidFill>
                  <a:schemeClr val="bg1"/>
                </a:solidFill>
                <a:latin typeface="Cambria Math" panose="02040503050406030204" pitchFamily="18" charset="0"/>
                <a:ea typeface="Cambria Math" panose="02040503050406030204" pitchFamily="18" charset="0"/>
              </a:rPr>
              <a:t>Machine Learning</a:t>
            </a:r>
            <a:endParaRPr lang="ta-IN" sz="4000" b="1" dirty="0">
              <a:solidFill>
                <a:schemeClr val="bg1"/>
              </a:solidFill>
              <a:latin typeface="Cambria Math" panose="02040503050406030204" pitchFamily="18" charset="0"/>
              <a:ea typeface="Cambria Math" panose="02040503050406030204" pitchFamily="18" charset="0"/>
            </a:endParaRPr>
          </a:p>
        </p:txBody>
      </p:sp>
      <p:pic>
        <p:nvPicPr>
          <p:cNvPr id="20" name="Picture 19">
            <a:extLst>
              <a:ext uri="{FF2B5EF4-FFF2-40B4-BE49-F238E27FC236}">
                <a16:creationId xmlns:a16="http://schemas.microsoft.com/office/drawing/2014/main" id="{03C9D11E-595B-B984-922E-C244C1E45C6C}"/>
              </a:ext>
            </a:extLst>
          </p:cNvPr>
          <p:cNvPicPr>
            <a:picLocks noChangeAspect="1"/>
          </p:cNvPicPr>
          <p:nvPr/>
        </p:nvPicPr>
        <p:blipFill>
          <a:blip r:embed="rId4"/>
          <a:stretch>
            <a:fillRect/>
          </a:stretch>
        </p:blipFill>
        <p:spPr>
          <a:xfrm>
            <a:off x="6099331" y="391410"/>
            <a:ext cx="658425" cy="896190"/>
          </a:xfrm>
          <a:prstGeom prst="rect">
            <a:avLst/>
          </a:prstGeom>
        </p:spPr>
      </p:pic>
      <p:grpSp>
        <p:nvGrpSpPr>
          <p:cNvPr id="21" name="Google Shape;1188;p50">
            <a:extLst>
              <a:ext uri="{FF2B5EF4-FFF2-40B4-BE49-F238E27FC236}">
                <a16:creationId xmlns:a16="http://schemas.microsoft.com/office/drawing/2014/main" id="{B739F2B1-EAD8-01FE-23B1-86250210E982}"/>
              </a:ext>
            </a:extLst>
          </p:cNvPr>
          <p:cNvGrpSpPr/>
          <p:nvPr/>
        </p:nvGrpSpPr>
        <p:grpSpPr>
          <a:xfrm rot="17560958" flipV="1">
            <a:off x="2722517" y="-602427"/>
            <a:ext cx="877308" cy="2074402"/>
            <a:chOff x="731955" y="2811840"/>
            <a:chExt cx="564367" cy="1313910"/>
          </a:xfrm>
        </p:grpSpPr>
        <p:sp>
          <p:nvSpPr>
            <p:cNvPr id="22" name="Google Shape;1189;p50">
              <a:extLst>
                <a:ext uri="{FF2B5EF4-FFF2-40B4-BE49-F238E27FC236}">
                  <a16:creationId xmlns:a16="http://schemas.microsoft.com/office/drawing/2014/main" id="{1E820BCB-3369-A360-1951-B070E0C728E5}"/>
                </a:ext>
              </a:extLst>
            </p:cNvPr>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0;p50">
              <a:extLst>
                <a:ext uri="{FF2B5EF4-FFF2-40B4-BE49-F238E27FC236}">
                  <a16:creationId xmlns:a16="http://schemas.microsoft.com/office/drawing/2014/main" id="{27CADFB4-10F0-2694-B67D-A2C0828D9ABF}"/>
                </a:ext>
              </a:extLst>
            </p:cNvPr>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1;p50">
              <a:extLst>
                <a:ext uri="{FF2B5EF4-FFF2-40B4-BE49-F238E27FC236}">
                  <a16:creationId xmlns:a16="http://schemas.microsoft.com/office/drawing/2014/main" id="{D53DE818-5A16-FA91-106A-8A086336D4D6}"/>
                </a:ext>
              </a:extLst>
            </p:cNvPr>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2;p50">
              <a:extLst>
                <a:ext uri="{FF2B5EF4-FFF2-40B4-BE49-F238E27FC236}">
                  <a16:creationId xmlns:a16="http://schemas.microsoft.com/office/drawing/2014/main" id="{7F7ED659-ABBD-347B-6C85-EDE17DE5EA92}"/>
                </a:ext>
              </a:extLst>
            </p:cNvPr>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3;p50">
              <a:extLst>
                <a:ext uri="{FF2B5EF4-FFF2-40B4-BE49-F238E27FC236}">
                  <a16:creationId xmlns:a16="http://schemas.microsoft.com/office/drawing/2014/main" id="{21318470-6CD2-C7C4-D1D7-8E82CF531215}"/>
                </a:ext>
              </a:extLst>
            </p:cNvPr>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4;p50">
              <a:extLst>
                <a:ext uri="{FF2B5EF4-FFF2-40B4-BE49-F238E27FC236}">
                  <a16:creationId xmlns:a16="http://schemas.microsoft.com/office/drawing/2014/main" id="{918B1C64-F2D9-FAF0-07B2-36C152AEA896}"/>
                </a:ext>
              </a:extLst>
            </p:cNvPr>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5;p50">
              <a:extLst>
                <a:ext uri="{FF2B5EF4-FFF2-40B4-BE49-F238E27FC236}">
                  <a16:creationId xmlns:a16="http://schemas.microsoft.com/office/drawing/2014/main" id="{5FB7D5D2-B1D7-E7D8-E0D4-746D37C15CBB}"/>
                </a:ext>
              </a:extLst>
            </p:cNvPr>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6;p50">
              <a:extLst>
                <a:ext uri="{FF2B5EF4-FFF2-40B4-BE49-F238E27FC236}">
                  <a16:creationId xmlns:a16="http://schemas.microsoft.com/office/drawing/2014/main" id="{B99C1F5A-25D8-2C96-FBF3-48EEC4C7BFAF}"/>
                </a:ext>
              </a:extLst>
            </p:cNvPr>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7;p50">
              <a:extLst>
                <a:ext uri="{FF2B5EF4-FFF2-40B4-BE49-F238E27FC236}">
                  <a16:creationId xmlns:a16="http://schemas.microsoft.com/office/drawing/2014/main" id="{A14D7772-179B-7A09-EA19-6E946E891FDD}"/>
                </a:ext>
              </a:extLst>
            </p:cNvPr>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8;p50">
              <a:extLst>
                <a:ext uri="{FF2B5EF4-FFF2-40B4-BE49-F238E27FC236}">
                  <a16:creationId xmlns:a16="http://schemas.microsoft.com/office/drawing/2014/main" id="{9D89DEB2-4577-D6C9-690B-DA58C84A1E9D}"/>
                </a:ext>
              </a:extLst>
            </p:cNvPr>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9;p50">
              <a:extLst>
                <a:ext uri="{FF2B5EF4-FFF2-40B4-BE49-F238E27FC236}">
                  <a16:creationId xmlns:a16="http://schemas.microsoft.com/office/drawing/2014/main" id="{C27B2BD1-2E7D-83FF-7F6E-B33FB059B414}"/>
                </a:ext>
              </a:extLst>
            </p:cNvPr>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0;p50">
              <a:extLst>
                <a:ext uri="{FF2B5EF4-FFF2-40B4-BE49-F238E27FC236}">
                  <a16:creationId xmlns:a16="http://schemas.microsoft.com/office/drawing/2014/main" id="{BCE7CA26-4306-10B2-6E08-C4CBAFD07E16}"/>
                </a:ext>
              </a:extLst>
            </p:cNvPr>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1;p50">
              <a:extLst>
                <a:ext uri="{FF2B5EF4-FFF2-40B4-BE49-F238E27FC236}">
                  <a16:creationId xmlns:a16="http://schemas.microsoft.com/office/drawing/2014/main" id="{9B916C00-0081-D518-2DC0-AE4CD17BA17A}"/>
                </a:ext>
              </a:extLst>
            </p:cNvPr>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2;p50">
              <a:extLst>
                <a:ext uri="{FF2B5EF4-FFF2-40B4-BE49-F238E27FC236}">
                  <a16:creationId xmlns:a16="http://schemas.microsoft.com/office/drawing/2014/main" id="{430EC4C5-D9B8-1337-774F-CC7A96DD3DDE}"/>
                </a:ext>
              </a:extLst>
            </p:cNvPr>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3;p50">
              <a:extLst>
                <a:ext uri="{FF2B5EF4-FFF2-40B4-BE49-F238E27FC236}">
                  <a16:creationId xmlns:a16="http://schemas.microsoft.com/office/drawing/2014/main" id="{A6CA8750-D423-7224-2DB5-9E1254A3AB2B}"/>
                </a:ext>
              </a:extLst>
            </p:cNvPr>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4;p50">
              <a:extLst>
                <a:ext uri="{FF2B5EF4-FFF2-40B4-BE49-F238E27FC236}">
                  <a16:creationId xmlns:a16="http://schemas.microsoft.com/office/drawing/2014/main" id="{2D99E036-4CCB-8668-940C-FA7CCCA8D81F}"/>
                </a:ext>
              </a:extLst>
            </p:cNvPr>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5;p50">
              <a:extLst>
                <a:ext uri="{FF2B5EF4-FFF2-40B4-BE49-F238E27FC236}">
                  <a16:creationId xmlns:a16="http://schemas.microsoft.com/office/drawing/2014/main" id="{56890ACE-5487-00C1-CB74-639C23AE2894}"/>
                </a:ext>
              </a:extLst>
            </p:cNvPr>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6;p50">
              <a:extLst>
                <a:ext uri="{FF2B5EF4-FFF2-40B4-BE49-F238E27FC236}">
                  <a16:creationId xmlns:a16="http://schemas.microsoft.com/office/drawing/2014/main" id="{3496022A-DCAC-0704-00EA-081B4116920D}"/>
                </a:ext>
              </a:extLst>
            </p:cNvPr>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7;p50">
              <a:extLst>
                <a:ext uri="{FF2B5EF4-FFF2-40B4-BE49-F238E27FC236}">
                  <a16:creationId xmlns:a16="http://schemas.microsoft.com/office/drawing/2014/main" id="{1316AD1C-55A1-EB71-9076-1B7878D49192}"/>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8;p50">
              <a:extLst>
                <a:ext uri="{FF2B5EF4-FFF2-40B4-BE49-F238E27FC236}">
                  <a16:creationId xmlns:a16="http://schemas.microsoft.com/office/drawing/2014/main" id="{CB8A56BB-4D3A-F125-DD14-4857505008D5}"/>
                </a:ext>
              </a:extLst>
            </p:cNvPr>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9;p50">
              <a:extLst>
                <a:ext uri="{FF2B5EF4-FFF2-40B4-BE49-F238E27FC236}">
                  <a16:creationId xmlns:a16="http://schemas.microsoft.com/office/drawing/2014/main" id="{61887629-8095-1129-8311-806DB8C496C6}"/>
                </a:ext>
              </a:extLst>
            </p:cNvPr>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10;p50">
              <a:extLst>
                <a:ext uri="{FF2B5EF4-FFF2-40B4-BE49-F238E27FC236}">
                  <a16:creationId xmlns:a16="http://schemas.microsoft.com/office/drawing/2014/main" id="{475C507F-9038-2640-665A-D13E1F4C6889}"/>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11;p50">
              <a:extLst>
                <a:ext uri="{FF2B5EF4-FFF2-40B4-BE49-F238E27FC236}">
                  <a16:creationId xmlns:a16="http://schemas.microsoft.com/office/drawing/2014/main" id="{422899A4-E44E-1C00-34B1-3883C4C72CCA}"/>
                </a:ext>
              </a:extLst>
            </p:cNvPr>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12;p50">
              <a:extLst>
                <a:ext uri="{FF2B5EF4-FFF2-40B4-BE49-F238E27FC236}">
                  <a16:creationId xmlns:a16="http://schemas.microsoft.com/office/drawing/2014/main" id="{0322EA4D-3742-7918-E49D-CCD77BB85B5B}"/>
                </a:ext>
              </a:extLst>
            </p:cNvPr>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13;p50">
              <a:extLst>
                <a:ext uri="{FF2B5EF4-FFF2-40B4-BE49-F238E27FC236}">
                  <a16:creationId xmlns:a16="http://schemas.microsoft.com/office/drawing/2014/main" id="{1F8066D2-553C-572E-1188-62B91E606857}"/>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4;p50">
              <a:extLst>
                <a:ext uri="{FF2B5EF4-FFF2-40B4-BE49-F238E27FC236}">
                  <a16:creationId xmlns:a16="http://schemas.microsoft.com/office/drawing/2014/main" id="{448BA29D-8512-B5C8-0B54-5C507E666E32}"/>
                </a:ext>
              </a:extLst>
            </p:cNvPr>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5;p50">
              <a:extLst>
                <a:ext uri="{FF2B5EF4-FFF2-40B4-BE49-F238E27FC236}">
                  <a16:creationId xmlns:a16="http://schemas.microsoft.com/office/drawing/2014/main" id="{14227BCB-B0C6-C068-0A42-F4F527A68714}"/>
                </a:ext>
              </a:extLst>
            </p:cNvPr>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6;p50">
              <a:extLst>
                <a:ext uri="{FF2B5EF4-FFF2-40B4-BE49-F238E27FC236}">
                  <a16:creationId xmlns:a16="http://schemas.microsoft.com/office/drawing/2014/main" id="{3617DEB5-6334-7CA8-ABD5-7FD88BE9D003}"/>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7;p50">
              <a:extLst>
                <a:ext uri="{FF2B5EF4-FFF2-40B4-BE49-F238E27FC236}">
                  <a16:creationId xmlns:a16="http://schemas.microsoft.com/office/drawing/2014/main" id="{3D29D742-EEA8-1FCD-C95E-19EA7A12CB28}"/>
                </a:ext>
              </a:extLst>
            </p:cNvPr>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8;p50">
              <a:extLst>
                <a:ext uri="{FF2B5EF4-FFF2-40B4-BE49-F238E27FC236}">
                  <a16:creationId xmlns:a16="http://schemas.microsoft.com/office/drawing/2014/main" id="{06F1AB54-70BF-6D6F-79E9-3A626B75A4BC}"/>
                </a:ext>
              </a:extLst>
            </p:cNvPr>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681CD69-F707-3B79-A01C-3E29F5150631}"/>
              </a:ext>
            </a:extLst>
          </p:cNvPr>
          <p:cNvSpPr txBox="1"/>
          <p:nvPr/>
        </p:nvSpPr>
        <p:spPr>
          <a:xfrm>
            <a:off x="5231807" y="3614213"/>
            <a:ext cx="3586327" cy="461665"/>
          </a:xfrm>
          <a:prstGeom prst="rect">
            <a:avLst/>
          </a:prstGeom>
          <a:noFill/>
        </p:spPr>
        <p:txBody>
          <a:bodyPr wrap="square">
            <a:spAutoFit/>
          </a:bodyPr>
          <a:lstStyle/>
          <a:p>
            <a:pPr algn="ctr"/>
            <a:r>
              <a:rPr lang="en-US" sz="2400" b="1" dirty="0">
                <a:solidFill>
                  <a:srgbClr val="FFFF00"/>
                </a:solidFill>
                <a:latin typeface="Cambria Math" panose="02040503050406030204" pitchFamily="18" charset="0"/>
                <a:ea typeface="Cambria Math" panose="02040503050406030204" pitchFamily="18" charset="0"/>
              </a:rPr>
              <a:t>Titanic Survival Prediction</a:t>
            </a:r>
            <a:endParaRPr lang="en-IN" sz="2400" dirty="0"/>
          </a:p>
        </p:txBody>
      </p:sp>
    </p:spTree>
    <p:extLst>
      <p:ext uri="{BB962C8B-B14F-4D97-AF65-F5344CB8AC3E}">
        <p14:creationId xmlns:p14="http://schemas.microsoft.com/office/powerpoint/2010/main" val="18959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6" name="Google Shape;1108;p39">
            <a:extLst>
              <a:ext uri="{FF2B5EF4-FFF2-40B4-BE49-F238E27FC236}">
                <a16:creationId xmlns:a16="http://schemas.microsoft.com/office/drawing/2014/main" id="{661EE2A6-30F5-E511-890A-AF6875760DE5}"/>
              </a:ext>
            </a:extLst>
          </p:cNvPr>
          <p:cNvSpPr txBox="1">
            <a:spLocks/>
          </p:cNvSpPr>
          <p:nvPr/>
        </p:nvSpPr>
        <p:spPr>
          <a:xfrm>
            <a:off x="859191" y="823817"/>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30 Day Recorded Video </a:t>
            </a:r>
            <a:r>
              <a:rPr lang="en-IN" sz="1600" b="1" dirty="0" smtClean="0">
                <a:latin typeface="Cambria" panose="02040503050406030204" pitchFamily="18" charset="0"/>
                <a:ea typeface="Cambria" panose="02040503050406030204" pitchFamily="18" charset="0"/>
              </a:rPr>
              <a:t>Lectures</a:t>
            </a:r>
            <a:endParaRPr lang="en-IN" sz="1600" b="1" dirty="0">
              <a:solidFill>
                <a:srgbClr val="FF0000"/>
              </a:solidFill>
              <a:latin typeface="Cambria" panose="02040503050406030204" pitchFamily="18" charset="0"/>
              <a:ea typeface="Cambria" panose="02040503050406030204" pitchFamily="18" charset="0"/>
            </a:endParaRPr>
          </a:p>
        </p:txBody>
      </p:sp>
      <p:pic>
        <p:nvPicPr>
          <p:cNvPr id="8" name="Picture 2">
            <a:extLst>
              <a:ext uri="{FF2B5EF4-FFF2-40B4-BE49-F238E27FC236}">
                <a16:creationId xmlns:a16="http://schemas.microsoft.com/office/drawing/2014/main" id="{30CF01EF-AEE9-EED7-D302-57CE874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70" y="1393548"/>
            <a:ext cx="421821" cy="415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20941BE-E020-0231-A3B6-83EF8959A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59" y="1911137"/>
            <a:ext cx="421821" cy="415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EFBEC93B-664E-1A7E-7D80-3693426B3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9" y="2428726"/>
            <a:ext cx="421821" cy="4152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D4997105-68C3-C8BC-B06A-D099552B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2" y="2955431"/>
            <a:ext cx="421821" cy="4152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B3665FCD-3F23-5128-BA36-4CEE257BF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9" y="3526852"/>
            <a:ext cx="421821" cy="41523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063;p49">
            <a:extLst>
              <a:ext uri="{FF2B5EF4-FFF2-40B4-BE49-F238E27FC236}">
                <a16:creationId xmlns:a16="http://schemas.microsoft.com/office/drawing/2014/main" id="{7113E662-09D2-B75E-DBDF-96475CC56632}"/>
              </a:ext>
            </a:extLst>
          </p:cNvPr>
          <p:cNvSpPr txBox="1">
            <a:spLocks noGrp="1"/>
          </p:cNvSpPr>
          <p:nvPr>
            <p:ph type="title"/>
          </p:nvPr>
        </p:nvSpPr>
        <p:spPr>
          <a:xfrm>
            <a:off x="2000905" y="160150"/>
            <a:ext cx="5724871" cy="628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chemeClr val="tx1"/>
                </a:solidFill>
                <a:latin typeface="Cambria" panose="02040503050406030204" pitchFamily="18" charset="0"/>
                <a:ea typeface="Cambria" panose="02040503050406030204" pitchFamily="18" charset="0"/>
              </a:rPr>
              <a:t>Solution - Internship</a:t>
            </a:r>
            <a:endParaRPr sz="4000" b="1" dirty="0">
              <a:solidFill>
                <a:schemeClr val="tx1"/>
              </a:solidFill>
              <a:latin typeface="Cambria" panose="02040503050406030204" pitchFamily="18" charset="0"/>
              <a:ea typeface="Cambria" panose="02040503050406030204" pitchFamily="18" charset="0"/>
            </a:endParaRPr>
          </a:p>
        </p:txBody>
      </p:sp>
      <p:sp>
        <p:nvSpPr>
          <p:cNvPr id="18" name="Google Shape;1108;p39">
            <a:extLst>
              <a:ext uri="{FF2B5EF4-FFF2-40B4-BE49-F238E27FC236}">
                <a16:creationId xmlns:a16="http://schemas.microsoft.com/office/drawing/2014/main" id="{B617DC2E-F21A-134F-2390-1314B5D5CB3E}"/>
              </a:ext>
            </a:extLst>
          </p:cNvPr>
          <p:cNvSpPr txBox="1">
            <a:spLocks/>
          </p:cNvSpPr>
          <p:nvPr/>
        </p:nvSpPr>
        <p:spPr>
          <a:xfrm>
            <a:off x="859191" y="1334505"/>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20+ </a:t>
            </a:r>
            <a:r>
              <a:rPr lang="en-IN" sz="1600" b="1" dirty="0" smtClean="0">
                <a:latin typeface="Cambria" panose="02040503050406030204" pitchFamily="18" charset="0"/>
                <a:ea typeface="Cambria" panose="02040503050406030204" pitchFamily="18" charset="0"/>
              </a:rPr>
              <a:t>Projects</a:t>
            </a:r>
            <a:endParaRPr lang="en-IN" sz="1600" b="1" dirty="0">
              <a:solidFill>
                <a:srgbClr val="FF0000"/>
              </a:solidFill>
              <a:latin typeface="Cambria" panose="02040503050406030204" pitchFamily="18" charset="0"/>
              <a:ea typeface="Cambria" panose="02040503050406030204" pitchFamily="18" charset="0"/>
            </a:endParaRPr>
          </a:p>
        </p:txBody>
      </p:sp>
      <p:sp>
        <p:nvSpPr>
          <p:cNvPr id="19" name="Google Shape;1108;p39">
            <a:extLst>
              <a:ext uri="{FF2B5EF4-FFF2-40B4-BE49-F238E27FC236}">
                <a16:creationId xmlns:a16="http://schemas.microsoft.com/office/drawing/2014/main" id="{D874548F-22CD-73E5-6950-F1E5DB51D0C4}"/>
              </a:ext>
            </a:extLst>
          </p:cNvPr>
          <p:cNvSpPr txBox="1">
            <a:spLocks/>
          </p:cNvSpPr>
          <p:nvPr/>
        </p:nvSpPr>
        <p:spPr>
          <a:xfrm>
            <a:off x="838779" y="1880659"/>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Bonus Task, </a:t>
            </a:r>
            <a:r>
              <a:rPr lang="en-IN" sz="1600" b="1" dirty="0" smtClean="0">
                <a:latin typeface="Cambria" panose="02040503050406030204" pitchFamily="18" charset="0"/>
                <a:ea typeface="Cambria" panose="02040503050406030204" pitchFamily="18" charset="0"/>
              </a:rPr>
              <a:t>Assignments</a:t>
            </a:r>
            <a:endParaRPr lang="en-IN" sz="1600" b="1" dirty="0">
              <a:solidFill>
                <a:srgbClr val="FF0000"/>
              </a:solidFill>
              <a:latin typeface="Cambria" panose="02040503050406030204" pitchFamily="18" charset="0"/>
              <a:ea typeface="Cambria" panose="02040503050406030204" pitchFamily="18" charset="0"/>
            </a:endParaRPr>
          </a:p>
        </p:txBody>
      </p:sp>
      <p:sp>
        <p:nvSpPr>
          <p:cNvPr id="20" name="Google Shape;1108;p39">
            <a:extLst>
              <a:ext uri="{FF2B5EF4-FFF2-40B4-BE49-F238E27FC236}">
                <a16:creationId xmlns:a16="http://schemas.microsoft.com/office/drawing/2014/main" id="{46DDD60B-D1E6-8E55-9913-3C26499F7C33}"/>
              </a:ext>
            </a:extLst>
          </p:cNvPr>
          <p:cNvSpPr txBox="1">
            <a:spLocks/>
          </p:cNvSpPr>
          <p:nvPr/>
        </p:nvSpPr>
        <p:spPr>
          <a:xfrm>
            <a:off x="859191" y="2393382"/>
            <a:ext cx="4408718"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Technical Material(PPT, </a:t>
            </a:r>
            <a:r>
              <a:rPr lang="en-IN" sz="1600" b="1" dirty="0" err="1">
                <a:latin typeface="Cambria" panose="02040503050406030204" pitchFamily="18" charset="0"/>
                <a:ea typeface="Cambria" panose="02040503050406030204" pitchFamily="18" charset="0"/>
              </a:rPr>
              <a:t>Mindmap</a:t>
            </a:r>
            <a:r>
              <a:rPr lang="en-IN" sz="1600" b="1" dirty="0" smtClean="0">
                <a:latin typeface="Cambria" panose="02040503050406030204" pitchFamily="18" charset="0"/>
                <a:ea typeface="Cambria" panose="02040503050406030204" pitchFamily="18" charset="0"/>
              </a:rPr>
              <a:t>)</a:t>
            </a:r>
            <a:endParaRPr lang="en-IN" sz="1600" b="1" dirty="0">
              <a:solidFill>
                <a:srgbClr val="FF0000"/>
              </a:solidFill>
              <a:latin typeface="Cambria" panose="02040503050406030204" pitchFamily="18" charset="0"/>
              <a:ea typeface="Cambria" panose="02040503050406030204" pitchFamily="18" charset="0"/>
            </a:endParaRPr>
          </a:p>
        </p:txBody>
      </p:sp>
      <p:sp>
        <p:nvSpPr>
          <p:cNvPr id="21" name="Google Shape;1108;p39">
            <a:extLst>
              <a:ext uri="{FF2B5EF4-FFF2-40B4-BE49-F238E27FC236}">
                <a16:creationId xmlns:a16="http://schemas.microsoft.com/office/drawing/2014/main" id="{53A44915-CFA4-F15F-09BD-E2DD2266E1CF}"/>
              </a:ext>
            </a:extLst>
          </p:cNvPr>
          <p:cNvSpPr txBox="1">
            <a:spLocks/>
          </p:cNvSpPr>
          <p:nvPr/>
        </p:nvSpPr>
        <p:spPr>
          <a:xfrm>
            <a:off x="859190" y="2886770"/>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200 AI Interview </a:t>
            </a:r>
            <a:r>
              <a:rPr lang="en-IN" sz="1600" b="1" dirty="0" smtClean="0">
                <a:latin typeface="Cambria" panose="02040503050406030204" pitchFamily="18" charset="0"/>
                <a:ea typeface="Cambria" panose="02040503050406030204" pitchFamily="18" charset="0"/>
              </a:rPr>
              <a:t>Questions</a:t>
            </a:r>
            <a:endParaRPr lang="en-IN" sz="1600" b="1" dirty="0">
              <a:solidFill>
                <a:srgbClr val="FF0000"/>
              </a:solidFill>
              <a:latin typeface="Cambria" panose="02040503050406030204" pitchFamily="18" charset="0"/>
              <a:ea typeface="Cambria" panose="02040503050406030204" pitchFamily="18" charset="0"/>
            </a:endParaRPr>
          </a:p>
        </p:txBody>
      </p:sp>
      <p:sp>
        <p:nvSpPr>
          <p:cNvPr id="22" name="Google Shape;1108;p39">
            <a:extLst>
              <a:ext uri="{FF2B5EF4-FFF2-40B4-BE49-F238E27FC236}">
                <a16:creationId xmlns:a16="http://schemas.microsoft.com/office/drawing/2014/main" id="{3282D2C0-5436-59F0-78E2-78CF0F6F61AE}"/>
              </a:ext>
            </a:extLst>
          </p:cNvPr>
          <p:cNvSpPr txBox="1">
            <a:spLocks/>
          </p:cNvSpPr>
          <p:nvPr/>
        </p:nvSpPr>
        <p:spPr>
          <a:xfrm>
            <a:off x="811563" y="3417776"/>
            <a:ext cx="4112231" cy="65710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smtClean="0">
                <a:latin typeface="Cambria" panose="02040503050406030204" pitchFamily="18" charset="0"/>
                <a:ea typeface="Cambria" panose="02040503050406030204" pitchFamily="18" charset="0"/>
              </a:rPr>
              <a:t>Certificate </a:t>
            </a:r>
            <a:r>
              <a:rPr lang="en-IN" sz="1600" b="1" dirty="0">
                <a:latin typeface="Cambria" panose="02040503050406030204" pitchFamily="18" charset="0"/>
                <a:ea typeface="Cambria" panose="02040503050406030204" pitchFamily="18" charset="0"/>
              </a:rPr>
              <a:t>For Internship with your </a:t>
            </a:r>
            <a:r>
              <a:rPr lang="en-IN" sz="1600" b="1" dirty="0" smtClean="0">
                <a:latin typeface="Cambria" panose="02040503050406030204" pitchFamily="18" charset="0"/>
                <a:ea typeface="Cambria" panose="02040503050406030204" pitchFamily="18" charset="0"/>
              </a:rPr>
              <a:t>Photocopy</a:t>
            </a:r>
            <a:endParaRPr lang="en-IN" sz="1600" b="1" dirty="0">
              <a:solidFill>
                <a:srgbClr val="FF0000"/>
              </a:solidFill>
              <a:latin typeface="Cambria" panose="02040503050406030204" pitchFamily="18" charset="0"/>
              <a:ea typeface="Cambria" panose="02040503050406030204" pitchFamily="18" charset="0"/>
            </a:endParaRPr>
          </a:p>
        </p:txBody>
      </p:sp>
      <p:pic>
        <p:nvPicPr>
          <p:cNvPr id="23" name="Picture 2">
            <a:extLst>
              <a:ext uri="{FF2B5EF4-FFF2-40B4-BE49-F238E27FC236}">
                <a16:creationId xmlns:a16="http://schemas.microsoft.com/office/drawing/2014/main" id="{C1F3826B-27D5-A30E-1669-AC532F691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70" y="858385"/>
            <a:ext cx="421821" cy="4152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Red Price Tag Transparent Image​ | Gallery Yopriceville - High-Quality Free  Images and Transparent PNG Clipart">
            <a:extLst>
              <a:ext uri="{FF2B5EF4-FFF2-40B4-BE49-F238E27FC236}">
                <a16:creationId xmlns:a16="http://schemas.microsoft.com/office/drawing/2014/main" id="{09AAAAC1-DE83-732A-94B2-BDD36903FEAB}"/>
              </a:ext>
            </a:extLst>
          </p:cNvPr>
          <p:cNvPicPr>
            <a:picLocks noChangeAspect="1" noChangeArrowheads="1"/>
          </p:cNvPicPr>
          <p:nvPr/>
        </p:nvPicPr>
        <p:blipFill>
          <a:blip r:embed="rId4" cstate="print"/>
          <a:srcRect/>
          <a:stretch>
            <a:fillRect/>
          </a:stretch>
        </p:blipFill>
        <p:spPr bwMode="auto">
          <a:xfrm rot="17393240">
            <a:off x="6035624" y="746498"/>
            <a:ext cx="1535035" cy="4423335"/>
          </a:xfrm>
          <a:prstGeom prst="rect">
            <a:avLst/>
          </a:prstGeom>
          <a:noFill/>
        </p:spPr>
      </p:pic>
      <p:sp>
        <p:nvSpPr>
          <p:cNvPr id="25" name="Rectangle 24">
            <a:extLst>
              <a:ext uri="{FF2B5EF4-FFF2-40B4-BE49-F238E27FC236}">
                <a16:creationId xmlns:a16="http://schemas.microsoft.com/office/drawing/2014/main" id="{CA964B07-C686-E627-425D-384E84B58059}"/>
              </a:ext>
            </a:extLst>
          </p:cNvPr>
          <p:cNvSpPr/>
          <p:nvPr/>
        </p:nvSpPr>
        <p:spPr>
          <a:xfrm>
            <a:off x="6638545" y="2696555"/>
            <a:ext cx="193596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strike="sngStrike" dirty="0">
                <a:solidFill>
                  <a:schemeClr val="bg1"/>
                </a:solidFill>
                <a:latin typeface="Cambria" panose="02040503050406030204" pitchFamily="18" charset="0"/>
                <a:ea typeface="Cambria" panose="02040503050406030204" pitchFamily="18" charset="0"/>
                <a:cs typeface="Lato Heavy" charset="0"/>
              </a:rPr>
              <a:t>Rs.40,000</a:t>
            </a:r>
            <a:endParaRPr lang="en-US" sz="2800" strike="sngStrike" dirty="0">
              <a:solidFill>
                <a:schemeClr val="bg1"/>
              </a:solidFill>
              <a:latin typeface="Cambria" panose="02040503050406030204" pitchFamily="18" charset="0"/>
              <a:ea typeface="Cambria" panose="02040503050406030204" pitchFamily="18" charset="0"/>
            </a:endParaRPr>
          </a:p>
        </p:txBody>
      </p:sp>
      <p:sp>
        <p:nvSpPr>
          <p:cNvPr id="26" name="Rectangle 25">
            <a:extLst>
              <a:ext uri="{FF2B5EF4-FFF2-40B4-BE49-F238E27FC236}">
                <a16:creationId xmlns:a16="http://schemas.microsoft.com/office/drawing/2014/main" id="{0C374A00-EB81-24D8-F026-2CC428619236}"/>
              </a:ext>
            </a:extLst>
          </p:cNvPr>
          <p:cNvSpPr/>
          <p:nvPr/>
        </p:nvSpPr>
        <p:spPr>
          <a:xfrm>
            <a:off x="6935033" y="3169265"/>
            <a:ext cx="1687106"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latin typeface="Cambria" panose="02040503050406030204" pitchFamily="18" charset="0"/>
                <a:ea typeface="Cambria" panose="02040503050406030204" pitchFamily="18" charset="0"/>
              </a:rPr>
              <a:t>Rs.1,999</a:t>
            </a:r>
          </a:p>
        </p:txBody>
      </p:sp>
      <p:sp>
        <p:nvSpPr>
          <p:cNvPr id="2" name="Google Shape;1108;p39">
            <a:extLst>
              <a:ext uri="{FF2B5EF4-FFF2-40B4-BE49-F238E27FC236}">
                <a16:creationId xmlns:a16="http://schemas.microsoft.com/office/drawing/2014/main" id="{89FE0C5D-27C0-71D4-7AFE-476260DFA727}"/>
              </a:ext>
            </a:extLst>
          </p:cNvPr>
          <p:cNvSpPr txBox="1">
            <a:spLocks/>
          </p:cNvSpPr>
          <p:nvPr/>
        </p:nvSpPr>
        <p:spPr>
          <a:xfrm>
            <a:off x="838780" y="4049124"/>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smtClean="0">
                <a:latin typeface="Cambria" panose="02040503050406030204" pitchFamily="18" charset="0"/>
                <a:ea typeface="Cambria" panose="02040503050406030204" pitchFamily="18" charset="0"/>
              </a:rPr>
              <a:t>Daily Live </a:t>
            </a:r>
            <a:r>
              <a:rPr lang="en-IN" sz="1600" b="1" dirty="0">
                <a:latin typeface="Cambria" panose="02040503050406030204" pitchFamily="18" charset="0"/>
                <a:ea typeface="Cambria" panose="02040503050406030204" pitchFamily="18" charset="0"/>
              </a:rPr>
              <a:t>Q&amp;A </a:t>
            </a:r>
            <a:r>
              <a:rPr lang="en-IN" sz="1600" b="1" dirty="0" smtClean="0">
                <a:latin typeface="Cambria" panose="02040503050406030204" pitchFamily="18" charset="0"/>
                <a:ea typeface="Cambria" panose="02040503050406030204" pitchFamily="18" charset="0"/>
              </a:rPr>
              <a:t>Session</a:t>
            </a:r>
            <a:endParaRPr lang="en-IN" sz="1600" b="1" dirty="0">
              <a:solidFill>
                <a:srgbClr val="FF0000"/>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7BD732F0-6B52-55C3-55EB-EC6D81FB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8" y="4098273"/>
            <a:ext cx="421821" cy="415230"/>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108;p39">
            <a:extLst>
              <a:ext uri="{FF2B5EF4-FFF2-40B4-BE49-F238E27FC236}">
                <a16:creationId xmlns:a16="http://schemas.microsoft.com/office/drawing/2014/main" id="{89FE0C5D-27C0-71D4-7AFE-476260DFA727}"/>
              </a:ext>
            </a:extLst>
          </p:cNvPr>
          <p:cNvSpPr txBox="1">
            <a:spLocks/>
          </p:cNvSpPr>
          <p:nvPr/>
        </p:nvSpPr>
        <p:spPr>
          <a:xfrm>
            <a:off x="838780" y="4595185"/>
            <a:ext cx="4112231" cy="484365"/>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spcBef>
                <a:spcPts val="0"/>
              </a:spcBef>
              <a:spcAft>
                <a:spcPts val="0"/>
              </a:spcAft>
              <a:buSzPts val="3000"/>
              <a:buFont typeface="Roboto Black"/>
              <a:buNone/>
              <a:defRPr sz="3000" b="0" kern="1200">
                <a:solidFill>
                  <a:schemeClr val="tx1"/>
                </a:solidFill>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lgn="l" defTabSz="1219170">
              <a:defRPr/>
            </a:pPr>
            <a:r>
              <a:rPr lang="en-IN" sz="1600" b="1" dirty="0">
                <a:latin typeface="Cambria" panose="02040503050406030204" pitchFamily="18" charset="0"/>
                <a:ea typeface="Cambria" panose="02040503050406030204" pitchFamily="18" charset="0"/>
              </a:rPr>
              <a:t>Lifetime Course Validity</a:t>
            </a:r>
            <a:endParaRPr lang="en-IN" sz="1600" b="1" dirty="0">
              <a:solidFill>
                <a:srgbClr val="FF0000"/>
              </a:solidFill>
              <a:latin typeface="Cambria" panose="02040503050406030204" pitchFamily="18" charset="0"/>
              <a:ea typeface="Cambria" panose="02040503050406030204" pitchFamily="18" charset="0"/>
            </a:endParaRPr>
          </a:p>
        </p:txBody>
      </p:sp>
      <p:pic>
        <p:nvPicPr>
          <p:cNvPr id="28" name="Picture 27">
            <a:extLst>
              <a:ext uri="{FF2B5EF4-FFF2-40B4-BE49-F238E27FC236}">
                <a16:creationId xmlns:a16="http://schemas.microsoft.com/office/drawing/2014/main" id="{7BD732F0-6B52-55C3-55EB-EC6D81FB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2" y="4629753"/>
            <a:ext cx="421821" cy="415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08619" y="915423"/>
            <a:ext cx="854721" cy="307777"/>
          </a:xfrm>
          <a:prstGeom prst="rect">
            <a:avLst/>
          </a:prstGeom>
        </p:spPr>
        <p:txBody>
          <a:bodyPr wrap="none">
            <a:spAutoFit/>
          </a:bodyPr>
          <a:lstStyle/>
          <a:p>
            <a:pPr defTabSz="1219170">
              <a:defRPr/>
            </a:pPr>
            <a:r>
              <a:rPr lang="en-IN" b="1" dirty="0">
                <a:solidFill>
                  <a:srgbClr val="FF0000"/>
                </a:solidFill>
                <a:latin typeface="Cambria" panose="02040503050406030204" pitchFamily="18" charset="0"/>
                <a:ea typeface="Cambria" panose="02040503050406030204" pitchFamily="18" charset="0"/>
              </a:rPr>
              <a:t>(₹4000)</a:t>
            </a:r>
          </a:p>
        </p:txBody>
      </p:sp>
      <p:sp>
        <p:nvSpPr>
          <p:cNvPr id="5" name="Rectangle 4"/>
          <p:cNvSpPr/>
          <p:nvPr/>
        </p:nvSpPr>
        <p:spPr>
          <a:xfrm>
            <a:off x="2181291" y="1422798"/>
            <a:ext cx="1002197" cy="307777"/>
          </a:xfrm>
          <a:prstGeom prst="rect">
            <a:avLst/>
          </a:prstGeom>
        </p:spPr>
        <p:txBody>
          <a:bodyPr wrap="none">
            <a:spAutoFit/>
          </a:bodyPr>
          <a:lstStyle/>
          <a:p>
            <a:pPr defTabSz="1219170">
              <a:defRPr/>
            </a:pPr>
            <a:r>
              <a:rPr lang="en-IN" b="1" dirty="0">
                <a:solidFill>
                  <a:srgbClr val="FF0000"/>
                </a:solidFill>
                <a:latin typeface="Cambria" panose="02040503050406030204" pitchFamily="18" charset="0"/>
                <a:ea typeface="Cambria" panose="02040503050406030204" pitchFamily="18" charset="0"/>
              </a:rPr>
              <a:t>(₹30,000)</a:t>
            </a:r>
          </a:p>
        </p:txBody>
      </p:sp>
      <p:sp>
        <p:nvSpPr>
          <p:cNvPr id="7" name="Rectangle 6"/>
          <p:cNvSpPr/>
          <p:nvPr/>
        </p:nvSpPr>
        <p:spPr>
          <a:xfrm>
            <a:off x="3354648" y="1968175"/>
            <a:ext cx="936475" cy="307777"/>
          </a:xfrm>
          <a:prstGeom prst="rect">
            <a:avLst/>
          </a:prstGeom>
        </p:spPr>
        <p:txBody>
          <a:bodyPr wrap="none">
            <a:spAutoFit/>
          </a:bodyPr>
          <a:lstStyle/>
          <a:p>
            <a:r>
              <a:rPr lang="en-IN" b="1" dirty="0">
                <a:solidFill>
                  <a:srgbClr val="FF0000"/>
                </a:solidFill>
                <a:latin typeface="Cambria" panose="02040503050406030204" pitchFamily="18" charset="0"/>
                <a:ea typeface="Cambria" panose="02040503050406030204" pitchFamily="18" charset="0"/>
              </a:rPr>
              <a:t>(₹1,500) </a:t>
            </a:r>
            <a:endParaRPr lang="en-IN" dirty="0"/>
          </a:p>
        </p:txBody>
      </p:sp>
      <p:sp>
        <p:nvSpPr>
          <p:cNvPr id="10" name="Rectangle 9"/>
          <p:cNvSpPr/>
          <p:nvPr/>
        </p:nvSpPr>
        <p:spPr>
          <a:xfrm>
            <a:off x="4205815" y="2481675"/>
            <a:ext cx="896399" cy="307777"/>
          </a:xfrm>
          <a:prstGeom prst="rect">
            <a:avLst/>
          </a:prstGeom>
        </p:spPr>
        <p:txBody>
          <a:bodyPr wrap="none">
            <a:spAutoFit/>
          </a:bodyPr>
          <a:lstStyle/>
          <a:p>
            <a:pPr defTabSz="1219170">
              <a:defRPr/>
            </a:pPr>
            <a:r>
              <a:rPr lang="en-IN" b="1" dirty="0">
                <a:solidFill>
                  <a:srgbClr val="FF0000"/>
                </a:solidFill>
                <a:latin typeface="Cambria" panose="02040503050406030204" pitchFamily="18" charset="0"/>
                <a:ea typeface="Cambria" panose="02040503050406030204" pitchFamily="18" charset="0"/>
              </a:rPr>
              <a:t>(₹1,000)</a:t>
            </a:r>
          </a:p>
        </p:txBody>
      </p:sp>
      <p:sp>
        <p:nvSpPr>
          <p:cNvPr id="11" name="Rectangle 10"/>
          <p:cNvSpPr/>
          <p:nvPr/>
        </p:nvSpPr>
        <p:spPr>
          <a:xfrm>
            <a:off x="3515125" y="2975063"/>
            <a:ext cx="755335" cy="307777"/>
          </a:xfrm>
          <a:prstGeom prst="rect">
            <a:avLst/>
          </a:prstGeom>
        </p:spPr>
        <p:txBody>
          <a:bodyPr wrap="none">
            <a:spAutoFit/>
          </a:bodyPr>
          <a:lstStyle/>
          <a:p>
            <a:pPr defTabSz="1219170">
              <a:defRPr/>
            </a:pPr>
            <a:r>
              <a:rPr lang="en-IN" b="1" dirty="0">
                <a:solidFill>
                  <a:srgbClr val="FF0000"/>
                </a:solidFill>
                <a:latin typeface="Cambria" panose="02040503050406030204" pitchFamily="18" charset="0"/>
                <a:ea typeface="Cambria" panose="02040503050406030204" pitchFamily="18" charset="0"/>
              </a:rPr>
              <a:t>(1500)</a:t>
            </a:r>
          </a:p>
        </p:txBody>
      </p:sp>
      <p:sp>
        <p:nvSpPr>
          <p:cNvPr id="12" name="Rectangle 11"/>
          <p:cNvSpPr/>
          <p:nvPr/>
        </p:nvSpPr>
        <p:spPr>
          <a:xfrm>
            <a:off x="1933210" y="3679651"/>
            <a:ext cx="896399" cy="307777"/>
          </a:xfrm>
          <a:prstGeom prst="rect">
            <a:avLst/>
          </a:prstGeom>
        </p:spPr>
        <p:txBody>
          <a:bodyPr wrap="none">
            <a:spAutoFit/>
          </a:bodyPr>
          <a:lstStyle/>
          <a:p>
            <a:pPr defTabSz="1219170">
              <a:defRPr/>
            </a:pPr>
            <a:r>
              <a:rPr lang="en-IN" b="1" dirty="0">
                <a:solidFill>
                  <a:srgbClr val="FF0000"/>
                </a:solidFill>
                <a:latin typeface="Cambria" panose="02040503050406030204" pitchFamily="18" charset="0"/>
                <a:ea typeface="Cambria" panose="02040503050406030204" pitchFamily="18" charset="0"/>
              </a:rPr>
              <a:t>(₹2,000)</a:t>
            </a:r>
          </a:p>
        </p:txBody>
      </p:sp>
    </p:spTree>
    <p:extLst>
      <p:ext uri="{BB962C8B-B14F-4D97-AF65-F5344CB8AC3E}">
        <p14:creationId xmlns:p14="http://schemas.microsoft.com/office/powerpoint/2010/main" val="224893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500" fill="hold"/>
                                        <p:tgtEl>
                                          <p:spTgt spid="2"/>
                                        </p:tgtEl>
                                        <p:attrNameLst>
                                          <p:attrName>ppt_x</p:attrName>
                                        </p:attrNameLst>
                                      </p:cBhvr>
                                      <p:tavLst>
                                        <p:tav tm="0">
                                          <p:val>
                                            <p:strVal val="#ppt_x"/>
                                          </p:val>
                                        </p:tav>
                                        <p:tav tm="100000">
                                          <p:val>
                                            <p:strVal val="#ppt_x"/>
                                          </p:val>
                                        </p:tav>
                                      </p:tavLst>
                                    </p:anim>
                                    <p:anim calcmode="lin" valueType="num">
                                      <p:cBhvr additive="base">
                                        <p:cTn id="73" dur="500" fill="hold"/>
                                        <p:tgtEl>
                                          <p:spTgt spid="2"/>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500" fill="hold"/>
                                        <p:tgtEl>
                                          <p:spTgt spid="3"/>
                                        </p:tgtEl>
                                        <p:attrNameLst>
                                          <p:attrName>ppt_x</p:attrName>
                                        </p:attrNameLst>
                                      </p:cBhvr>
                                      <p:tavLst>
                                        <p:tav tm="0">
                                          <p:val>
                                            <p:strVal val="#ppt_x"/>
                                          </p:val>
                                        </p:tav>
                                        <p:tav tm="100000">
                                          <p:val>
                                            <p:strVal val="#ppt_x"/>
                                          </p:val>
                                        </p:tav>
                                      </p:tavLst>
                                    </p:anim>
                                    <p:anim calcmode="lin" valueType="num">
                                      <p:cBhvr additive="base">
                                        <p:cTn id="7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p:cTn id="99" dur="500" fill="hold"/>
                                        <p:tgtEl>
                                          <p:spTgt spid="25"/>
                                        </p:tgtEl>
                                        <p:attrNameLst>
                                          <p:attrName>ppt_w</p:attrName>
                                        </p:attrNameLst>
                                      </p:cBhvr>
                                      <p:tavLst>
                                        <p:tav tm="0">
                                          <p:val>
                                            <p:fltVal val="0"/>
                                          </p:val>
                                        </p:tav>
                                        <p:tav tm="100000">
                                          <p:val>
                                            <p:strVal val="#ppt_w"/>
                                          </p:val>
                                        </p:tav>
                                      </p:tavLst>
                                    </p:anim>
                                    <p:anim calcmode="lin" valueType="num">
                                      <p:cBhvr>
                                        <p:cTn id="100" dur="500" fill="hold"/>
                                        <p:tgtEl>
                                          <p:spTgt spid="25"/>
                                        </p:tgtEl>
                                        <p:attrNameLst>
                                          <p:attrName>ppt_h</p:attrName>
                                        </p:attrNameLst>
                                      </p:cBhvr>
                                      <p:tavLst>
                                        <p:tav tm="0">
                                          <p:val>
                                            <p:fltVal val="0"/>
                                          </p:val>
                                        </p:tav>
                                        <p:tav tm="100000">
                                          <p:val>
                                            <p:strVal val="#ppt_h"/>
                                          </p:val>
                                        </p:tav>
                                      </p:tavLst>
                                    </p:anim>
                                    <p:animEffect transition="in" filter="fade">
                                      <p:cBhvr>
                                        <p:cTn id="101" dur="500"/>
                                        <p:tgtEl>
                                          <p:spTgt spid="25"/>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randombar(horizontal)">
                                      <p:cBhvr>
                                        <p:cTn id="104" dur="500"/>
                                        <p:tgtEl>
                                          <p:spTgt spid="4"/>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randombar(horizontal)">
                                      <p:cBhvr>
                                        <p:cTn id="107" dur="500"/>
                                        <p:tgtEl>
                                          <p:spTgt spid="5"/>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7"/>
                                        </p:tgtEl>
                                        <p:attrNameLst>
                                          <p:attrName>style.visibility</p:attrName>
                                        </p:attrNameLst>
                                      </p:cBhvr>
                                      <p:to>
                                        <p:strVal val="visible"/>
                                      </p:to>
                                    </p:set>
                                    <p:animEffect transition="in" filter="randombar(horizontal)">
                                      <p:cBhvr>
                                        <p:cTn id="110" dur="500"/>
                                        <p:tgtEl>
                                          <p:spTgt spid="7"/>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0"/>
                                        </p:tgtEl>
                                        <p:attrNameLst>
                                          <p:attrName>style.visibility</p:attrName>
                                        </p:attrNameLst>
                                      </p:cBhvr>
                                      <p:to>
                                        <p:strVal val="visible"/>
                                      </p:to>
                                    </p:set>
                                    <p:animEffect transition="in" filter="randombar(horizontal)">
                                      <p:cBhvr>
                                        <p:cTn id="113" dur="500"/>
                                        <p:tgtEl>
                                          <p:spTgt spid="10"/>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randombar(horizontal)">
                                      <p:cBhvr>
                                        <p:cTn id="116" dur="500"/>
                                        <p:tgtEl>
                                          <p:spTgt spid="11"/>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randombar(horizontal)">
                                      <p:cBhvr>
                                        <p:cTn id="119" dur="500"/>
                                        <p:tgtEl>
                                          <p:spTgt spid="12"/>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randombar(horizontal)">
                                      <p:cBhvr>
                                        <p:cTn id="1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9" grpId="0"/>
      <p:bldP spid="20" grpId="0"/>
      <p:bldP spid="21" grpId="0"/>
      <p:bldP spid="22" grpId="0"/>
      <p:bldP spid="25" grpId="0"/>
      <p:bldP spid="26" grpId="0"/>
      <p:bldP spid="2" grpId="0"/>
      <p:bldP spid="27" grpId="0"/>
      <p:bldP spid="4" grpId="0"/>
      <p:bldP spid="5" grpId="0"/>
      <p:bldP spid="7"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F979CC-ED1A-F968-1CD3-B6419B8D9629}"/>
              </a:ext>
            </a:extLst>
          </p:cNvPr>
          <p:cNvPicPr>
            <a:picLocks noChangeAspect="1"/>
          </p:cNvPicPr>
          <p:nvPr/>
        </p:nvPicPr>
        <p:blipFill>
          <a:blip r:embed="rId2"/>
          <a:stretch>
            <a:fillRect/>
          </a:stretch>
        </p:blipFill>
        <p:spPr>
          <a:xfrm>
            <a:off x="3045629" y="248307"/>
            <a:ext cx="3276812" cy="4646886"/>
          </a:xfrm>
          <a:prstGeom prst="rect">
            <a:avLst/>
          </a:prstGeom>
        </p:spPr>
      </p:pic>
    </p:spTree>
    <p:extLst>
      <p:ext uri="{BB962C8B-B14F-4D97-AF65-F5344CB8AC3E}">
        <p14:creationId xmlns:p14="http://schemas.microsoft.com/office/powerpoint/2010/main" val="1897722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1992</TotalTime>
  <Words>362</Words>
  <Application>Microsoft Office PowerPoint</Application>
  <PresentationFormat>On-screen Show (16:9)</PresentationFormat>
  <Paragraphs>51</Paragraphs>
  <Slides>14</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Roboto Black</vt:lpstr>
      <vt:lpstr>Fira Sans Condensed ExtraBold</vt:lpstr>
      <vt:lpstr>Cambria Math</vt:lpstr>
      <vt:lpstr>Bahnschrift</vt:lpstr>
      <vt:lpstr>Fira Sans Condensed</vt:lpstr>
      <vt:lpstr>Raleway</vt:lpstr>
      <vt:lpstr>Algerian</vt:lpstr>
      <vt:lpstr>Cambria</vt:lpstr>
      <vt:lpstr>Lato Heavy</vt:lpstr>
      <vt:lpstr>Wingdings</vt:lpstr>
      <vt:lpstr>Arial</vt:lpstr>
      <vt:lpstr>Fredoka One</vt:lpstr>
      <vt:lpstr>Retato Slideshow by Slidesgo</vt:lpstr>
      <vt:lpstr>PowerPoint Presentation</vt:lpstr>
      <vt:lpstr>Announcement</vt:lpstr>
      <vt:lpstr>PowerPoint Presentation</vt:lpstr>
      <vt:lpstr>Titanic Survival Prediction</vt:lpstr>
      <vt:lpstr>Basic Steps to Create a Model</vt:lpstr>
      <vt:lpstr>Exploratory Data Analysis (EDA) </vt:lpstr>
      <vt:lpstr>PowerPoint Presentation</vt:lpstr>
      <vt:lpstr>Solution - Internship</vt:lpstr>
      <vt:lpstr>PowerPoint Presentation</vt:lpstr>
      <vt:lpstr>PowerPoint Presentation</vt:lpstr>
      <vt:lpstr>Post Your Attendance</vt:lpstr>
      <vt:lpstr>PowerPoint Presentation</vt:lpstr>
      <vt:lpstr>Post Your Attendance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 30 Days Challenge</dc:title>
  <cp:lastModifiedBy>Admin</cp:lastModifiedBy>
  <cp:revision>93</cp:revision>
  <dcterms:modified xsi:type="dcterms:W3CDTF">2024-01-07T11:18:13Z</dcterms:modified>
</cp:coreProperties>
</file>